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sldIdLst>
    <p:sldId id="257" r:id="rId3"/>
    <p:sldId id="258" r:id="rId4"/>
    <p:sldId id="260" r:id="rId5"/>
    <p:sldId id="281" r:id="rId6"/>
    <p:sldId id="279" r:id="rId7"/>
    <p:sldId id="280" r:id="rId8"/>
    <p:sldId id="289" r:id="rId9"/>
    <p:sldId id="282" r:id="rId10"/>
    <p:sldId id="283" r:id="rId11"/>
    <p:sldId id="284" r:id="rId12"/>
    <p:sldId id="286" r:id="rId13"/>
    <p:sldId id="285" r:id="rId14"/>
    <p:sldId id="287" r:id="rId15"/>
    <p:sldId id="288"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varScale="1">
        <p:scale>
          <a:sx n="63" d="100"/>
          <a:sy n="63" d="100"/>
        </p:scale>
        <p:origin x="78" y="11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dirty="0"/>
              <a:t>地域の人口　〇〇〇〇人</a:t>
            </a:r>
          </a:p>
        </c:rich>
      </c:tx>
      <c:layout>
        <c:manualLayout>
          <c:xMode val="edge"/>
          <c:yMode val="edge"/>
          <c:x val="9.0587113803260871E-2"/>
          <c:y val="4.3223345235068635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11207517717514874"/>
          <c:y val="0.25635766058919207"/>
          <c:w val="0.47412990405504385"/>
          <c:h val="0.59771624180160343"/>
        </c:manualLayout>
      </c:layout>
      <c:pieChart>
        <c:varyColors val="1"/>
        <c:ser>
          <c:idx val="0"/>
          <c:order val="0"/>
          <c:tx>
            <c:strRef>
              <c:f>Sheet1!$B$1</c:f>
              <c:strCache>
                <c:ptCount val="1"/>
                <c:pt idx="0">
                  <c:v>売上高</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C26-48E4-9833-D59CC887F85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C26-48E4-9833-D59CC887F85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C26-48E4-9833-D59CC887F85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C26-48E4-9833-D59CC887F850}"/>
              </c:ext>
            </c:extLst>
          </c:dPt>
          <c:cat>
            <c:strRef>
              <c:f>Sheet1!$A$2:$A$5</c:f>
              <c:strCache>
                <c:ptCount val="4"/>
                <c:pt idx="0">
                  <c:v>65歳以上</c:v>
                </c:pt>
                <c:pt idx="1">
                  <c:v>50～65歳</c:v>
                </c:pt>
                <c:pt idx="2">
                  <c:v>30～49歳</c:v>
                </c:pt>
                <c:pt idx="3">
                  <c:v>29歳以下</c:v>
                </c:pt>
              </c:strCache>
            </c:strRef>
          </c:cat>
          <c:val>
            <c:numRef>
              <c:f>Sheet1!$B$2:$B$5</c:f>
              <c:numCache>
                <c:formatCode>General</c:formatCode>
                <c:ptCount val="4"/>
                <c:pt idx="0">
                  <c:v>38</c:v>
                </c:pt>
                <c:pt idx="1">
                  <c:v>22</c:v>
                </c:pt>
                <c:pt idx="2">
                  <c:v>20</c:v>
                </c:pt>
                <c:pt idx="3">
                  <c:v>20</c:v>
                </c:pt>
              </c:numCache>
            </c:numRef>
          </c:val>
          <c:extLst>
            <c:ext xmlns:c16="http://schemas.microsoft.com/office/drawing/2014/chart" uri="{C3380CC4-5D6E-409C-BE32-E72D297353CC}">
              <c16:uniqueId val="{00000000-C415-45EC-AB6A-5360A5574255}"/>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62943849023636744"/>
          <c:y val="0.33971609409347886"/>
          <c:w val="0.29998949813220638"/>
          <c:h val="0.40526616901961626"/>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dirty="0"/>
              <a:t>困りごとに関するアンケート</a:t>
            </a:r>
          </a:p>
        </c:rich>
      </c:tx>
      <c:layout>
        <c:manualLayout>
          <c:xMode val="edge"/>
          <c:yMode val="edge"/>
          <c:x val="0.13814271197871306"/>
          <c:y val="6.051268332909608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11207517717514874"/>
          <c:y val="0.25635766058919207"/>
          <c:w val="0.47412990405504385"/>
          <c:h val="0.59771624180160343"/>
        </c:manualLayout>
      </c:layout>
      <c:pieChart>
        <c:varyColors val="1"/>
        <c:ser>
          <c:idx val="0"/>
          <c:order val="0"/>
          <c:tx>
            <c:strRef>
              <c:f>Sheet1!$E$1</c:f>
              <c:strCache>
                <c:ptCount val="1"/>
                <c:pt idx="0">
                  <c:v>困り事</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C26-48E4-9833-D59CC887F85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C26-48E4-9833-D59CC887F85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C26-48E4-9833-D59CC887F85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C26-48E4-9833-D59CC887F850}"/>
              </c:ext>
            </c:extLst>
          </c:dPt>
          <c:dLbls>
            <c:dLbl>
              <c:idx val="0"/>
              <c:layout>
                <c:manualLayout>
                  <c:x val="-0.14852885314037248"/>
                  <c:y val="0.10293214241105265"/>
                </c:manualLayout>
              </c:layout>
              <c:tx>
                <c:rich>
                  <a:bodyPr/>
                  <a:lstStyle/>
                  <a:p>
                    <a:fld id="{75E1708A-AB9D-478F-A21A-C63BE5D45A94}" type="VALUE">
                      <a:rPr lang="en-US" altLang="ja-JP" smtClean="0"/>
                      <a:pPr/>
                      <a:t>[値]</a:t>
                    </a:fld>
                    <a:r>
                      <a:rPr lang="ja-JP" altLang="en-US" dirty="0"/>
                      <a:t>％</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C26-48E4-9833-D59CC887F850}"/>
                </c:ext>
              </c:extLst>
            </c:dLbl>
            <c:dLbl>
              <c:idx val="1"/>
              <c:layout>
                <c:manualLayout>
                  <c:x val="-9.720130143318309E-3"/>
                  <c:y val="-0.14790722432269529"/>
                </c:manualLayout>
              </c:layout>
              <c:tx>
                <c:rich>
                  <a:bodyPr/>
                  <a:lstStyle/>
                  <a:p>
                    <a:fld id="{C5BFCB3A-0378-41C5-B6A3-E86775C88A4D}" type="VALUE">
                      <a:rPr lang="en-US" altLang="ja-JP" smtClean="0"/>
                      <a:pPr/>
                      <a:t>[値]</a:t>
                    </a:fld>
                    <a:r>
                      <a:rPr lang="ja-JP" altLang="en-US" dirty="0"/>
                      <a:t>％</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C26-48E4-9833-D59CC887F850}"/>
                </c:ext>
              </c:extLst>
            </c:dLbl>
            <c:dLbl>
              <c:idx val="2"/>
              <c:layout>
                <c:manualLayout>
                  <c:x val="0.13729085325201718"/>
                  <c:y val="-6.9291787190029902E-2"/>
                </c:manualLayout>
              </c:layout>
              <c:tx>
                <c:rich>
                  <a:bodyPr/>
                  <a:lstStyle/>
                  <a:p>
                    <a:fld id="{B44891DB-0BE3-4546-900A-85D5A21951E0}" type="VALUE">
                      <a:rPr lang="en-US" altLang="ja-JP" smtClean="0"/>
                      <a:pPr/>
                      <a:t>[値]</a:t>
                    </a:fld>
                    <a:r>
                      <a:rPr lang="ja-JP" altLang="en-US"/>
                      <a:t>％</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C26-48E4-9833-D59CC887F850}"/>
                </c:ext>
              </c:extLst>
            </c:dLbl>
            <c:dLbl>
              <c:idx val="3"/>
              <c:layout>
                <c:manualLayout>
                  <c:x val="8.0378566562752302E-2"/>
                  <c:y val="0.15613327356940082"/>
                </c:manualLayout>
              </c:layout>
              <c:tx>
                <c:rich>
                  <a:bodyPr/>
                  <a:lstStyle/>
                  <a:p>
                    <a:fld id="{CB596C6C-A0F2-4D05-A240-5D8F75D82F33}" type="VALUE">
                      <a:rPr lang="en-US" altLang="ja-JP" smtClean="0"/>
                      <a:pPr/>
                      <a:t>[値]</a:t>
                    </a:fld>
                    <a:r>
                      <a:rPr lang="ja-JP" altLang="en-US" dirty="0"/>
                      <a:t>％</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FC26-48E4-9833-D59CC887F85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Sheet1!$D$2:$D$5</c:f>
              <c:strCache>
                <c:ptCount val="4"/>
                <c:pt idx="0">
                  <c:v>草刈り・庭木管理</c:v>
                </c:pt>
                <c:pt idx="1">
                  <c:v>買物支援</c:v>
                </c:pt>
                <c:pt idx="2">
                  <c:v>ごみ出し</c:v>
                </c:pt>
                <c:pt idx="3">
                  <c:v>通院時の付き添い</c:v>
                </c:pt>
              </c:strCache>
            </c:strRef>
          </c:cat>
          <c:val>
            <c:numRef>
              <c:f>Sheet1!$E$2:$E$5</c:f>
              <c:numCache>
                <c:formatCode>General</c:formatCode>
                <c:ptCount val="4"/>
                <c:pt idx="0">
                  <c:v>38</c:v>
                </c:pt>
                <c:pt idx="1">
                  <c:v>22</c:v>
                </c:pt>
                <c:pt idx="2">
                  <c:v>20</c:v>
                </c:pt>
                <c:pt idx="3">
                  <c:v>20</c:v>
                </c:pt>
              </c:numCache>
            </c:numRef>
          </c:val>
          <c:extLst>
            <c:ext xmlns:c16="http://schemas.microsoft.com/office/drawing/2014/chart" uri="{C3380CC4-5D6E-409C-BE32-E72D297353CC}">
              <c16:uniqueId val="{00000000-C415-45EC-AB6A-5360A5574255}"/>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59306749471389208"/>
          <c:y val="0.3570054321875063"/>
          <c:w val="0.36370424904491044"/>
          <c:h val="0.40526616901961626"/>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dirty="0"/>
              <a:t>収支計画</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収入</c:v>
                </c:pt>
              </c:strCache>
            </c:strRef>
          </c:tx>
          <c:spPr>
            <a:solidFill>
              <a:schemeClr val="accent1"/>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01-12C2-4454-B4C6-CEF2167950E4}"/>
              </c:ext>
            </c:extLst>
          </c:dPt>
          <c:dPt>
            <c:idx val="1"/>
            <c:invertIfNegative val="0"/>
            <c:bubble3D val="0"/>
            <c:spPr>
              <a:solidFill>
                <a:srgbClr val="00B050"/>
              </a:solidFill>
              <a:ln>
                <a:noFill/>
              </a:ln>
              <a:effectLst/>
            </c:spPr>
            <c:extLst>
              <c:ext xmlns:c16="http://schemas.microsoft.com/office/drawing/2014/chart" uri="{C3380CC4-5D6E-409C-BE32-E72D297353CC}">
                <c16:uniqueId val="{00000003-12C2-4454-B4C6-CEF2167950E4}"/>
              </c:ext>
            </c:extLst>
          </c:dPt>
          <c:dPt>
            <c:idx val="2"/>
            <c:invertIfNegative val="0"/>
            <c:bubble3D val="0"/>
            <c:spPr>
              <a:solidFill>
                <a:srgbClr val="00B050"/>
              </a:solidFill>
              <a:ln>
                <a:noFill/>
              </a:ln>
              <a:effectLst/>
            </c:spPr>
            <c:extLst>
              <c:ext xmlns:c16="http://schemas.microsoft.com/office/drawing/2014/chart" uri="{C3380CC4-5D6E-409C-BE32-E72D297353CC}">
                <c16:uniqueId val="{00000005-12C2-4454-B4C6-CEF2167950E4}"/>
              </c:ext>
            </c:extLst>
          </c:dPt>
          <c:cat>
            <c:strRef>
              <c:f>Sheet1!$A$2:$A$4</c:f>
              <c:strCache>
                <c:ptCount val="3"/>
                <c:pt idx="0">
                  <c:v>令和8年度</c:v>
                </c:pt>
                <c:pt idx="1">
                  <c:v>令和9年度</c:v>
                </c:pt>
                <c:pt idx="2">
                  <c:v>令和10年度</c:v>
                </c:pt>
              </c:strCache>
            </c:strRef>
          </c:cat>
          <c:val>
            <c:numRef>
              <c:f>Sheet1!$B$2:$B$4</c:f>
              <c:numCache>
                <c:formatCode>General</c:formatCode>
                <c:ptCount val="3"/>
                <c:pt idx="0">
                  <c:v>500</c:v>
                </c:pt>
                <c:pt idx="1">
                  <c:v>750</c:v>
                </c:pt>
                <c:pt idx="2">
                  <c:v>1000</c:v>
                </c:pt>
              </c:numCache>
            </c:numRef>
          </c:val>
          <c:extLst>
            <c:ext xmlns:c16="http://schemas.microsoft.com/office/drawing/2014/chart" uri="{C3380CC4-5D6E-409C-BE32-E72D297353CC}">
              <c16:uniqueId val="{00000006-12C2-4454-B4C6-CEF2167950E4}"/>
            </c:ext>
          </c:extLst>
        </c:ser>
        <c:ser>
          <c:idx val="1"/>
          <c:order val="1"/>
          <c:tx>
            <c:strRef>
              <c:f>Sheet1!$C$1</c:f>
              <c:strCache>
                <c:ptCount val="1"/>
                <c:pt idx="0">
                  <c:v>支出</c:v>
                </c:pt>
              </c:strCache>
            </c:strRef>
          </c:tx>
          <c:spPr>
            <a:solidFill>
              <a:srgbClr val="FF0000"/>
            </a:solidFill>
            <a:ln>
              <a:noFill/>
            </a:ln>
            <a:effectLst/>
          </c:spPr>
          <c:invertIfNegative val="0"/>
          <c:cat>
            <c:strRef>
              <c:f>Sheet1!$A$2:$A$4</c:f>
              <c:strCache>
                <c:ptCount val="3"/>
                <c:pt idx="0">
                  <c:v>令和8年度</c:v>
                </c:pt>
                <c:pt idx="1">
                  <c:v>令和9年度</c:v>
                </c:pt>
                <c:pt idx="2">
                  <c:v>令和10年度</c:v>
                </c:pt>
              </c:strCache>
            </c:strRef>
          </c:cat>
          <c:val>
            <c:numRef>
              <c:f>Sheet1!$C$2:$C$4</c:f>
              <c:numCache>
                <c:formatCode>General</c:formatCode>
                <c:ptCount val="3"/>
                <c:pt idx="0">
                  <c:v>400</c:v>
                </c:pt>
                <c:pt idx="1">
                  <c:v>600</c:v>
                </c:pt>
                <c:pt idx="2">
                  <c:v>800</c:v>
                </c:pt>
              </c:numCache>
            </c:numRef>
          </c:val>
          <c:extLst>
            <c:ext xmlns:c16="http://schemas.microsoft.com/office/drawing/2014/chart" uri="{C3380CC4-5D6E-409C-BE32-E72D297353CC}">
              <c16:uniqueId val="{00000007-12C2-4454-B4C6-CEF2167950E4}"/>
            </c:ext>
          </c:extLst>
        </c:ser>
        <c:dLbls>
          <c:showLegendKey val="0"/>
          <c:showVal val="0"/>
          <c:showCatName val="0"/>
          <c:showSerName val="0"/>
          <c:showPercent val="0"/>
          <c:showBubbleSize val="0"/>
        </c:dLbls>
        <c:gapWidth val="219"/>
        <c:overlap val="-27"/>
        <c:axId val="934592976"/>
        <c:axId val="934596304"/>
      </c:barChart>
      <c:catAx>
        <c:axId val="93459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934596304"/>
        <c:crosses val="autoZero"/>
        <c:auto val="1"/>
        <c:lblAlgn val="ctr"/>
        <c:lblOffset val="100"/>
        <c:noMultiLvlLbl val="0"/>
      </c:catAx>
      <c:valAx>
        <c:axId val="93459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934592976"/>
        <c:crosses val="autoZero"/>
        <c:crossBetween val="between"/>
      </c:valAx>
      <c:spPr>
        <a:noFill/>
        <a:ln>
          <a:noFill/>
        </a:ln>
        <a:effectLst/>
      </c:spPr>
    </c:plotArea>
    <c:legend>
      <c:legendPos val="b"/>
      <c:layout>
        <c:manualLayout>
          <c:xMode val="edge"/>
          <c:yMode val="edge"/>
          <c:x val="0.6261414380483229"/>
          <c:y val="9.9072738338085636E-2"/>
          <c:w val="0.18264966599322238"/>
          <c:h val="6.1075709699337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cxnSp>
        <p:nvCxnSpPr>
          <p:cNvPr id="7" name="直線コネクタ 6"/>
          <p:cNvCxnSpPr/>
          <p:nvPr/>
        </p:nvCxnSpPr>
        <p:spPr>
          <a:xfrm>
            <a:off x="9373453" y="0"/>
            <a:ext cx="1219518"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直線コネクタ 7"/>
          <p:cNvCxnSpPr/>
          <p:nvPr/>
        </p:nvCxnSpPr>
        <p:spPr>
          <a:xfrm flipV="1">
            <a:off x="7427201" y="3681414"/>
            <a:ext cx="4764799"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9" name="フリーフォーム 8"/>
          <p:cNvSpPr/>
          <p:nvPr/>
        </p:nvSpPr>
        <p:spPr>
          <a:xfrm>
            <a:off x="9188726" y="-8467"/>
            <a:ext cx="3006450" cy="6866467"/>
          </a:xfrm>
          <a:custGeom>
            <a:avLst/>
            <a:gdLst>
              <a:gd name="connsiteX0" fmla="*/ 2023534 w 3005667"/>
              <a:gd name="connsiteY0" fmla="*/ 8467 h 6866467"/>
              <a:gd name="connsiteX1" fmla="*/ 0 w 3005667"/>
              <a:gd name="connsiteY1" fmla="*/ 6866467 h 6866467"/>
              <a:gd name="connsiteX2" fmla="*/ 2997200 w 3005667"/>
              <a:gd name="connsiteY2" fmla="*/ 6858000 h 6866467"/>
              <a:gd name="connsiteX3" fmla="*/ 3005667 w 3005667"/>
              <a:gd name="connsiteY3" fmla="*/ 0 h 6866467"/>
              <a:gd name="connsiteX4" fmla="*/ 2023534 w 3005667"/>
              <a:gd name="connsiteY4" fmla="*/ 8467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667" h="6866467">
                <a:moveTo>
                  <a:pt x="2023534" y="8467"/>
                </a:moveTo>
                <a:lnTo>
                  <a:pt x="0" y="6866467"/>
                </a:lnTo>
                <a:lnTo>
                  <a:pt x="2997200" y="6858000"/>
                </a:lnTo>
                <a:cubicBezTo>
                  <a:pt x="3000022" y="4572000"/>
                  <a:pt x="3002845" y="2286000"/>
                  <a:pt x="3005667" y="0"/>
                </a:cubicBezTo>
                <a:lnTo>
                  <a:pt x="2023534" y="8467"/>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p>
        </p:txBody>
      </p:sp>
      <p:sp>
        <p:nvSpPr>
          <p:cNvPr id="10" name="フリーフォーム 9"/>
          <p:cNvSpPr/>
          <p:nvPr/>
        </p:nvSpPr>
        <p:spPr>
          <a:xfrm>
            <a:off x="9603701" y="-8467"/>
            <a:ext cx="2591475" cy="6866467"/>
          </a:xfrm>
          <a:custGeom>
            <a:avLst/>
            <a:gdLst>
              <a:gd name="connsiteX0" fmla="*/ 0 w 2590800"/>
              <a:gd name="connsiteY0" fmla="*/ 0 h 6866467"/>
              <a:gd name="connsiteX1" fmla="*/ 1202267 w 2590800"/>
              <a:gd name="connsiteY1" fmla="*/ 6866467 h 6866467"/>
              <a:gd name="connsiteX2" fmla="*/ 2590800 w 2590800"/>
              <a:gd name="connsiteY2" fmla="*/ 6866467 h 6866467"/>
              <a:gd name="connsiteX3" fmla="*/ 2582333 w 2590800"/>
              <a:gd name="connsiteY3" fmla="*/ 0 h 6866467"/>
              <a:gd name="connsiteX4" fmla="*/ 0 w 2590800"/>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6866467">
                <a:moveTo>
                  <a:pt x="0" y="0"/>
                </a:moveTo>
                <a:lnTo>
                  <a:pt x="1202267" y="6866467"/>
                </a:lnTo>
                <a:lnTo>
                  <a:pt x="2590800" y="6866467"/>
                </a:lnTo>
                <a:cubicBezTo>
                  <a:pt x="2587978" y="4577645"/>
                  <a:pt x="2585155" y="2288822"/>
                  <a:pt x="2582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p>
        </p:txBody>
      </p:sp>
      <p:sp>
        <p:nvSpPr>
          <p:cNvPr id="11" name="フリーフォーム 10"/>
          <p:cNvSpPr/>
          <p:nvPr/>
        </p:nvSpPr>
        <p:spPr>
          <a:xfrm>
            <a:off x="8934660" y="3048000"/>
            <a:ext cx="3260516" cy="3810000"/>
          </a:xfrm>
          <a:custGeom>
            <a:avLst/>
            <a:gdLst>
              <a:gd name="connsiteX0" fmla="*/ 0 w 3259667"/>
              <a:gd name="connsiteY0" fmla="*/ 3810000 h 3810000"/>
              <a:gd name="connsiteX1" fmla="*/ 3251200 w 3259667"/>
              <a:gd name="connsiteY1" fmla="*/ 0 h 3810000"/>
              <a:gd name="connsiteX2" fmla="*/ 3259667 w 3259667"/>
              <a:gd name="connsiteY2" fmla="*/ 3810000 h 3810000"/>
              <a:gd name="connsiteX3" fmla="*/ 0 w 3259667"/>
              <a:gd name="connsiteY3" fmla="*/ 3810000 h 3810000"/>
            </a:gdLst>
            <a:ahLst/>
            <a:cxnLst>
              <a:cxn ang="0">
                <a:pos x="connsiteX0" y="connsiteY0"/>
              </a:cxn>
              <a:cxn ang="0">
                <a:pos x="connsiteX1" y="connsiteY1"/>
              </a:cxn>
              <a:cxn ang="0">
                <a:pos x="connsiteX2" y="connsiteY2"/>
              </a:cxn>
              <a:cxn ang="0">
                <a:pos x="connsiteX3" y="connsiteY3"/>
              </a:cxn>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p>
        </p:txBody>
      </p:sp>
      <p:sp>
        <p:nvSpPr>
          <p:cNvPr id="12" name="フリーフォーム 11"/>
          <p:cNvSpPr/>
          <p:nvPr/>
        </p:nvSpPr>
        <p:spPr>
          <a:xfrm>
            <a:off x="9341166" y="-8467"/>
            <a:ext cx="2854010" cy="6866467"/>
          </a:xfrm>
          <a:custGeom>
            <a:avLst/>
            <a:gdLst>
              <a:gd name="connsiteX0" fmla="*/ 0 w 2853267"/>
              <a:gd name="connsiteY0" fmla="*/ 0 h 6866467"/>
              <a:gd name="connsiteX1" fmla="*/ 2472267 w 2853267"/>
              <a:gd name="connsiteY1" fmla="*/ 6866467 h 6866467"/>
              <a:gd name="connsiteX2" fmla="*/ 2853267 w 2853267"/>
              <a:gd name="connsiteY2" fmla="*/ 6858000 h 6866467"/>
              <a:gd name="connsiteX3" fmla="*/ 2853267 w 2853267"/>
              <a:gd name="connsiteY3" fmla="*/ 0 h 6866467"/>
              <a:gd name="connsiteX4" fmla="*/ 0 w 2853267"/>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p>
        </p:txBody>
      </p:sp>
      <p:sp>
        <p:nvSpPr>
          <p:cNvPr id="13" name="フリーフォーム 12"/>
          <p:cNvSpPr/>
          <p:nvPr/>
        </p:nvSpPr>
        <p:spPr>
          <a:xfrm>
            <a:off x="10907908" y="-8467"/>
            <a:ext cx="1287268" cy="6866467"/>
          </a:xfrm>
          <a:custGeom>
            <a:avLst/>
            <a:gdLst>
              <a:gd name="connsiteX0" fmla="*/ 1016000 w 1286933"/>
              <a:gd name="connsiteY0" fmla="*/ 0 h 6866467"/>
              <a:gd name="connsiteX1" fmla="*/ 0 w 1286933"/>
              <a:gd name="connsiteY1" fmla="*/ 6866467 h 6866467"/>
              <a:gd name="connsiteX2" fmla="*/ 1286933 w 1286933"/>
              <a:gd name="connsiteY2" fmla="*/ 6866467 h 6866467"/>
              <a:gd name="connsiteX3" fmla="*/ 1278466 w 1286933"/>
              <a:gd name="connsiteY3" fmla="*/ 0 h 6866467"/>
              <a:gd name="connsiteX4" fmla="*/ 1016000 w 1286933"/>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p>
        </p:txBody>
      </p:sp>
      <p:sp>
        <p:nvSpPr>
          <p:cNvPr id="14" name="フリーフォーム 13"/>
          <p:cNvSpPr/>
          <p:nvPr/>
        </p:nvSpPr>
        <p:spPr>
          <a:xfrm>
            <a:off x="10941783" y="-8468"/>
            <a:ext cx="1270575" cy="6866467"/>
          </a:xfrm>
          <a:custGeom>
            <a:avLst/>
            <a:gdLst>
              <a:gd name="connsiteX0" fmla="*/ 0 w 1244600"/>
              <a:gd name="connsiteY0" fmla="*/ 0 h 6874934"/>
              <a:gd name="connsiteX1" fmla="*/ 1117600 w 1244600"/>
              <a:gd name="connsiteY1" fmla="*/ 6866467 h 6874934"/>
              <a:gd name="connsiteX2" fmla="*/ 1244600 w 1244600"/>
              <a:gd name="connsiteY2" fmla="*/ 6874934 h 6874934"/>
              <a:gd name="connsiteX3" fmla="*/ 1236134 w 1244600"/>
              <a:gd name="connsiteY3" fmla="*/ 0 h 6874934"/>
              <a:gd name="connsiteX4" fmla="*/ 0 w 1244600"/>
              <a:gd name="connsiteY4" fmla="*/ 0 h 6874934"/>
              <a:gd name="connsiteX0" fmla="*/ 0 w 1253067"/>
              <a:gd name="connsiteY0" fmla="*/ 0 h 6874934"/>
              <a:gd name="connsiteX1" fmla="*/ 1117600 w 1253067"/>
              <a:gd name="connsiteY1" fmla="*/ 6866467 h 6874934"/>
              <a:gd name="connsiteX2" fmla="*/ 1244600 w 1253067"/>
              <a:gd name="connsiteY2" fmla="*/ 6874934 h 6874934"/>
              <a:gd name="connsiteX3" fmla="*/ 1253067 w 1253067"/>
              <a:gd name="connsiteY3" fmla="*/ 0 h 6874934"/>
              <a:gd name="connsiteX4" fmla="*/ 0 w 1253067"/>
              <a:gd name="connsiteY4" fmla="*/ 0 h 6874934"/>
              <a:gd name="connsiteX0" fmla="*/ 0 w 1270244"/>
              <a:gd name="connsiteY0" fmla="*/ 0 h 6866467"/>
              <a:gd name="connsiteX1" fmla="*/ 1117600 w 1270244"/>
              <a:gd name="connsiteY1" fmla="*/ 6866467 h 6866467"/>
              <a:gd name="connsiteX2" fmla="*/ 1270000 w 1270244"/>
              <a:gd name="connsiteY2" fmla="*/ 6866467 h 6866467"/>
              <a:gd name="connsiteX3" fmla="*/ 1253067 w 1270244"/>
              <a:gd name="connsiteY3" fmla="*/ 0 h 6866467"/>
              <a:gd name="connsiteX4" fmla="*/ 0 w 1270244"/>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p>
        </p:txBody>
      </p:sp>
      <p:sp>
        <p:nvSpPr>
          <p:cNvPr id="15" name="フリーフォーム 14"/>
          <p:cNvSpPr/>
          <p:nvPr/>
        </p:nvSpPr>
        <p:spPr>
          <a:xfrm>
            <a:off x="-8468" y="-8468"/>
            <a:ext cx="863825" cy="5698067"/>
          </a:xfrm>
          <a:custGeom>
            <a:avLst/>
            <a:gdLst>
              <a:gd name="connsiteX0" fmla="*/ 0 w 863600"/>
              <a:gd name="connsiteY0" fmla="*/ 8467 h 5698067"/>
              <a:gd name="connsiteX1" fmla="*/ 863600 w 863600"/>
              <a:gd name="connsiteY1" fmla="*/ 0 h 5698067"/>
              <a:gd name="connsiteX2" fmla="*/ 863600 w 863600"/>
              <a:gd name="connsiteY2" fmla="*/ 16934 h 5698067"/>
              <a:gd name="connsiteX3" fmla="*/ 0 w 863600"/>
              <a:gd name="connsiteY3" fmla="*/ 5698067 h 5698067"/>
              <a:gd name="connsiteX4" fmla="*/ 0 w 863600"/>
              <a:gd name="connsiteY4" fmla="*/ 8467 h 5698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p>
        </p:txBody>
      </p:sp>
      <p:sp>
        <p:nvSpPr>
          <p:cNvPr id="16" name="フリーフォーム 15"/>
          <p:cNvSpPr/>
          <p:nvPr/>
        </p:nvSpPr>
        <p:spPr>
          <a:xfrm>
            <a:off x="10374369" y="3589868"/>
            <a:ext cx="1820807" cy="3268133"/>
          </a:xfrm>
          <a:custGeom>
            <a:avLst/>
            <a:gdLst>
              <a:gd name="connsiteX0" fmla="*/ 0 w 1820333"/>
              <a:gd name="connsiteY0" fmla="*/ 3268133 h 3268133"/>
              <a:gd name="connsiteX1" fmla="*/ 1811866 w 1820333"/>
              <a:gd name="connsiteY1" fmla="*/ 0 h 3268133"/>
              <a:gd name="connsiteX2" fmla="*/ 1820333 w 1820333"/>
              <a:gd name="connsiteY2" fmla="*/ 3259666 h 3268133"/>
              <a:gd name="connsiteX3" fmla="*/ 0 w 1820333"/>
              <a:gd name="connsiteY3" fmla="*/ 3268133 h 3268133"/>
            </a:gdLst>
            <a:ahLst/>
            <a:cxnLst>
              <a:cxn ang="0">
                <a:pos x="connsiteX0" y="connsiteY0"/>
              </a:cxn>
              <a:cxn ang="0">
                <a:pos x="connsiteX1" y="connsiteY1"/>
              </a:cxn>
              <a:cxn ang="0">
                <a:pos x="connsiteX2" y="connsiteY2"/>
              </a:cxn>
              <a:cxn ang="0">
                <a:pos x="connsiteX3" y="connsiteY3"/>
              </a:cxn>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p>
        </p:txBody>
      </p:sp>
      <p:sp>
        <p:nvSpPr>
          <p:cNvPr id="2" name="タイトル 1"/>
          <p:cNvSpPr>
            <a:spLocks noGrp="1"/>
          </p:cNvSpPr>
          <p:nvPr>
            <p:ph type="ctrTitle"/>
          </p:nvPr>
        </p:nvSpPr>
        <p:spPr>
          <a:xfrm>
            <a:off x="1507460" y="2404534"/>
            <a:ext cx="7768959" cy="1646302"/>
          </a:xfrm>
        </p:spPr>
        <p:txBody>
          <a:bodyPr anchor="b">
            <a:noAutofit/>
          </a:bodyPr>
          <a:lstStyle>
            <a:lvl1pPr algn="r" latinLnBrk="0">
              <a:defRPr kumimoji="1" lang="ja-JP" sz="4800">
                <a:solidFill>
                  <a:schemeClr val="accent1"/>
                </a:solidFill>
              </a:defRPr>
            </a:lvl1pPr>
          </a:lstStyle>
          <a:p>
            <a:r>
              <a:rPr kumimoji="1" lang="ja-JP" altLang="en-US"/>
              <a:t>マスター タイトルの書式設定</a:t>
            </a:r>
            <a:endParaRPr kumimoji="1" lang="ja-JP" dirty="0"/>
          </a:p>
        </p:txBody>
      </p:sp>
      <p:sp>
        <p:nvSpPr>
          <p:cNvPr id="3" name="サブタイトル 2"/>
          <p:cNvSpPr>
            <a:spLocks noGrp="1"/>
          </p:cNvSpPr>
          <p:nvPr>
            <p:ph type="subTitle" idx="1"/>
          </p:nvPr>
        </p:nvSpPr>
        <p:spPr>
          <a:xfrm>
            <a:off x="1507460" y="4050834"/>
            <a:ext cx="7768959" cy="1096899"/>
          </a:xfrm>
        </p:spPr>
        <p:txBody>
          <a:bodyPr anchor="t"/>
          <a:lstStyle>
            <a:lvl1pPr marL="0" indent="0" algn="r" latinLnBrk="0">
              <a:buNone/>
              <a:defRPr kumimoji="1" lang="ja-JP">
                <a:solidFill>
                  <a:schemeClr val="tx1">
                    <a:lumMod val="50000"/>
                    <a:lumOff val="50000"/>
                  </a:schemeClr>
                </a:solidFill>
              </a:defRPr>
            </a:lvl1pPr>
            <a:lvl2pPr marL="457200" indent="0" algn="ctr" latinLnBrk="0">
              <a:buNone/>
              <a:defRPr kumimoji="1" lang="ja-JP">
                <a:solidFill>
                  <a:schemeClr val="tx1">
                    <a:tint val="75000"/>
                  </a:schemeClr>
                </a:solidFill>
              </a:defRPr>
            </a:lvl2pPr>
            <a:lvl3pPr marL="914400" indent="0" algn="ctr" latinLnBrk="0">
              <a:buNone/>
              <a:defRPr kumimoji="1" lang="ja-JP">
                <a:solidFill>
                  <a:schemeClr val="tx1">
                    <a:tint val="75000"/>
                  </a:schemeClr>
                </a:solidFill>
              </a:defRPr>
            </a:lvl3pPr>
            <a:lvl4pPr marL="1371600" indent="0" algn="ctr" latinLnBrk="0">
              <a:buNone/>
              <a:defRPr kumimoji="1" lang="ja-JP">
                <a:solidFill>
                  <a:schemeClr val="tx1">
                    <a:tint val="75000"/>
                  </a:schemeClr>
                </a:solidFill>
              </a:defRPr>
            </a:lvl4pPr>
            <a:lvl5pPr marL="1828800" indent="0" algn="ctr" latinLnBrk="0">
              <a:buNone/>
              <a:defRPr kumimoji="1" lang="ja-JP">
                <a:solidFill>
                  <a:schemeClr val="tx1">
                    <a:tint val="75000"/>
                  </a:schemeClr>
                </a:solidFill>
              </a:defRPr>
            </a:lvl5pPr>
            <a:lvl6pPr marL="2286000" indent="0" algn="ctr" latinLnBrk="0">
              <a:buNone/>
              <a:defRPr kumimoji="1" lang="ja-JP">
                <a:solidFill>
                  <a:schemeClr val="tx1">
                    <a:tint val="75000"/>
                  </a:schemeClr>
                </a:solidFill>
              </a:defRPr>
            </a:lvl6pPr>
            <a:lvl7pPr marL="2743200" indent="0" algn="ctr" latinLnBrk="0">
              <a:buNone/>
              <a:defRPr kumimoji="1" lang="ja-JP">
                <a:solidFill>
                  <a:schemeClr val="tx1">
                    <a:tint val="75000"/>
                  </a:schemeClr>
                </a:solidFill>
              </a:defRPr>
            </a:lvl7pPr>
            <a:lvl8pPr marL="3200400" indent="0" algn="ctr" latinLnBrk="0">
              <a:buNone/>
              <a:defRPr kumimoji="1" lang="ja-JP">
                <a:solidFill>
                  <a:schemeClr val="tx1">
                    <a:tint val="75000"/>
                  </a:schemeClr>
                </a:solidFill>
              </a:defRPr>
            </a:lvl8pPr>
            <a:lvl9pPr marL="3657600" indent="0" algn="ctr" latinLnBrk="0">
              <a:buNone/>
              <a:defRPr kumimoji="1" lang="ja-JP">
                <a:solidFill>
                  <a:schemeClr val="tx1">
                    <a:tint val="75000"/>
                  </a:schemeClr>
                </a:solidFill>
              </a:defRPr>
            </a:lvl9pPr>
          </a:lstStyle>
          <a:p>
            <a:r>
              <a:rPr kumimoji="1" lang="ja-JP" altLang="en-US"/>
              <a:t>マスター サブタイトルの書式設定</a:t>
            </a:r>
            <a:endParaRPr kumimoji="1" lang="ja-JP"/>
          </a:p>
        </p:txBody>
      </p:sp>
      <p:sp>
        <p:nvSpPr>
          <p:cNvPr id="4" name="日付プレースホルダー 3"/>
          <p:cNvSpPr>
            <a:spLocks noGrp="1"/>
          </p:cNvSpPr>
          <p:nvPr>
            <p:ph type="dt" sz="half" idx="10"/>
          </p:nvPr>
        </p:nvSpPr>
        <p:spPr/>
        <p:txBody>
          <a:bodyPr/>
          <a:lstStyle/>
          <a:p>
            <a:fld id="{FF11F0EC-4F60-4544-9956-271209A740FE}" type="datetimeFigureOut">
              <a:t>2026/10/1</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DEC7A5AD-5AEC-42D0-A3BE-F46B40576360}" type="slidenum">
              <a:t>‹#›</a:t>
            </a:fld>
            <a:endParaRPr kumimoji="1" lang="ja-JP"/>
          </a:p>
        </p:txBody>
      </p:sp>
    </p:spTree>
    <p:extLst>
      <p:ext uri="{BB962C8B-B14F-4D97-AF65-F5344CB8AC3E}">
        <p14:creationId xmlns:p14="http://schemas.microsoft.com/office/powerpoint/2010/main" val="375772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latinLnBrk="0">
              <a:defRPr kumimoji="1" lang="ja-JP" sz="2800"/>
            </a:lvl1pPr>
          </a:lstStyle>
          <a:p>
            <a:r>
              <a:rPr kumimoji="1" lang="ja-JP" altLang="en-US"/>
              <a:t>マスター タイトルの書式設定</a:t>
            </a:r>
            <a:endParaRPr kumimoji="1" lang="ja-JP" dirty="0"/>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dirty="0"/>
          </a:p>
        </p:txBody>
      </p:sp>
      <p:sp>
        <p:nvSpPr>
          <p:cNvPr id="4" name="日付プレースホルダー 3"/>
          <p:cNvSpPr>
            <a:spLocks noGrp="1"/>
          </p:cNvSpPr>
          <p:nvPr>
            <p:ph type="dt" sz="half" idx="10"/>
          </p:nvPr>
        </p:nvSpPr>
        <p:spPr/>
        <p:txBody>
          <a:bodyPr/>
          <a:lstStyle/>
          <a:p>
            <a:fld id="{FF11F0EC-4F60-4544-9956-271209A740FE}" type="datetimeFigureOut">
              <a:t>2026/10/1</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DEC7A5AD-5AEC-42D0-A3BE-F46B40576360}" type="slidenum">
              <a:t>‹#›</a:t>
            </a:fld>
            <a:endParaRPr kumimoji="1" lang="ja-JP"/>
          </a:p>
        </p:txBody>
      </p:sp>
    </p:spTree>
    <p:extLst>
      <p:ext uri="{BB962C8B-B14F-4D97-AF65-F5344CB8AC3E}">
        <p14:creationId xmlns:p14="http://schemas.microsoft.com/office/powerpoint/2010/main" val="2556283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7512" y="2700868"/>
            <a:ext cx="8598907" cy="1826581"/>
          </a:xfrm>
        </p:spPr>
        <p:txBody>
          <a:bodyPr anchor="b">
            <a:normAutofit/>
          </a:bodyPr>
          <a:lstStyle>
            <a:lvl1pPr algn="l" latinLnBrk="0">
              <a:defRPr kumimoji="1" lang="ja-JP" sz="2800" b="0" cap="none"/>
            </a:lvl1pPr>
          </a:lstStyle>
          <a:p>
            <a:r>
              <a:rPr kumimoji="1" lang="ja-JP" altLang="en-US"/>
              <a:t>マスター タイトルの書式設定</a:t>
            </a:r>
            <a:endParaRPr kumimoji="1" lang="ja-JP" dirty="0"/>
          </a:p>
        </p:txBody>
      </p:sp>
      <p:sp>
        <p:nvSpPr>
          <p:cNvPr id="3" name="テキスト プレースホルダー 2"/>
          <p:cNvSpPr>
            <a:spLocks noGrp="1"/>
          </p:cNvSpPr>
          <p:nvPr>
            <p:ph type="body" idx="1"/>
          </p:nvPr>
        </p:nvSpPr>
        <p:spPr>
          <a:xfrm>
            <a:off x="677512" y="4527448"/>
            <a:ext cx="8598907" cy="860400"/>
          </a:xfrm>
        </p:spPr>
        <p:txBody>
          <a:bodyPr anchor="t">
            <a:normAutofit/>
          </a:bodyPr>
          <a:lstStyle>
            <a:lvl1pPr marL="0" indent="0" algn="l" latinLnBrk="0">
              <a:buNone/>
              <a:defRPr kumimoji="1" lang="ja-JP" sz="1800">
                <a:solidFill>
                  <a:schemeClr val="tx1">
                    <a:lumMod val="50000"/>
                    <a:lumOff val="50000"/>
                  </a:schemeClr>
                </a:solidFill>
              </a:defRPr>
            </a:lvl1pPr>
            <a:lvl2pPr marL="457200" indent="0" latinLnBrk="0">
              <a:buNone/>
              <a:defRPr kumimoji="1" lang="ja-JP" sz="1800">
                <a:solidFill>
                  <a:schemeClr val="tx1">
                    <a:tint val="75000"/>
                  </a:schemeClr>
                </a:solidFill>
              </a:defRPr>
            </a:lvl2pPr>
            <a:lvl3pPr marL="914400" indent="0" latinLnBrk="0">
              <a:buNone/>
              <a:defRPr kumimoji="1" lang="ja-JP" sz="1600">
                <a:solidFill>
                  <a:schemeClr val="tx1">
                    <a:tint val="75000"/>
                  </a:schemeClr>
                </a:solidFill>
              </a:defRPr>
            </a:lvl3pPr>
            <a:lvl4pPr marL="1371600" indent="0" latinLnBrk="0">
              <a:buNone/>
              <a:defRPr kumimoji="1" lang="ja-JP" sz="1400">
                <a:solidFill>
                  <a:schemeClr val="tx1">
                    <a:tint val="75000"/>
                  </a:schemeClr>
                </a:solidFill>
              </a:defRPr>
            </a:lvl4pPr>
            <a:lvl5pPr marL="1828800" indent="0" latinLnBrk="0">
              <a:buNone/>
              <a:defRPr kumimoji="1" lang="ja-JP" sz="1400">
                <a:solidFill>
                  <a:schemeClr val="tx1">
                    <a:tint val="75000"/>
                  </a:schemeClr>
                </a:solidFill>
              </a:defRPr>
            </a:lvl5pPr>
            <a:lvl6pPr marL="2286000" indent="0" latinLnBrk="0">
              <a:buNone/>
              <a:defRPr kumimoji="1" lang="ja-JP" sz="1400">
                <a:solidFill>
                  <a:schemeClr val="tx1">
                    <a:tint val="75000"/>
                  </a:schemeClr>
                </a:solidFill>
              </a:defRPr>
            </a:lvl6pPr>
            <a:lvl7pPr marL="2743200" indent="0" latinLnBrk="0">
              <a:buNone/>
              <a:defRPr kumimoji="1" lang="ja-JP" sz="1400">
                <a:solidFill>
                  <a:schemeClr val="tx1">
                    <a:tint val="75000"/>
                  </a:schemeClr>
                </a:solidFill>
              </a:defRPr>
            </a:lvl7pPr>
            <a:lvl8pPr marL="3200400" indent="0" latinLnBrk="0">
              <a:buNone/>
              <a:defRPr kumimoji="1" lang="ja-JP" sz="1400">
                <a:solidFill>
                  <a:schemeClr val="tx1">
                    <a:tint val="75000"/>
                  </a:schemeClr>
                </a:solidFill>
              </a:defRPr>
            </a:lvl8pPr>
            <a:lvl9pPr marL="3657600" indent="0" latinLnBrk="0">
              <a:buNone/>
              <a:defRPr kumimoji="1" lang="ja-JP"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F11F0EC-4F60-4544-9956-271209A740FE}" type="datetimeFigureOut">
              <a:t>2026/10/1</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DEC7A5AD-5AEC-42D0-A3BE-F46B40576360}" type="slidenum">
              <a:t>‹#›</a:t>
            </a:fld>
            <a:endParaRPr kumimoji="1" lang="ja-JP"/>
          </a:p>
        </p:txBody>
      </p:sp>
    </p:spTree>
    <p:extLst>
      <p:ext uri="{BB962C8B-B14F-4D97-AF65-F5344CB8AC3E}">
        <p14:creationId xmlns:p14="http://schemas.microsoft.com/office/powerpoint/2010/main" val="2477949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endParaRPr kumimoji="1" lang="ja-JP"/>
          </a:p>
        </p:txBody>
      </p:sp>
      <p:sp>
        <p:nvSpPr>
          <p:cNvPr id="3" name="コンテンツ プレースホルダー 2"/>
          <p:cNvSpPr>
            <a:spLocks noGrp="1"/>
          </p:cNvSpPr>
          <p:nvPr>
            <p:ph sz="half" idx="1"/>
          </p:nvPr>
        </p:nvSpPr>
        <p:spPr>
          <a:xfrm>
            <a:off x="677511" y="2160589"/>
            <a:ext cx="4185125" cy="3880772"/>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dirty="0"/>
          </a:p>
        </p:txBody>
      </p:sp>
      <p:sp>
        <p:nvSpPr>
          <p:cNvPr id="4" name="コンテンツ プレースホルダー 3"/>
          <p:cNvSpPr>
            <a:spLocks noGrp="1"/>
          </p:cNvSpPr>
          <p:nvPr>
            <p:ph sz="half" idx="2"/>
          </p:nvPr>
        </p:nvSpPr>
        <p:spPr>
          <a:xfrm>
            <a:off x="5091296" y="2160590"/>
            <a:ext cx="4185124" cy="388077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dirty="0"/>
          </a:p>
        </p:txBody>
      </p:sp>
      <p:sp>
        <p:nvSpPr>
          <p:cNvPr id="5" name="日付プレースホルダー 4"/>
          <p:cNvSpPr>
            <a:spLocks noGrp="1"/>
          </p:cNvSpPr>
          <p:nvPr>
            <p:ph type="dt" sz="half" idx="10"/>
          </p:nvPr>
        </p:nvSpPr>
        <p:spPr/>
        <p:txBody>
          <a:bodyPr/>
          <a:lstStyle/>
          <a:p>
            <a:fld id="{FF11F0EC-4F60-4544-9956-271209A740FE}" type="datetimeFigureOut">
              <a:t>2026/10/1</a:t>
            </a:fld>
            <a:endParaRPr kumimoji="1" lang="ja-JP"/>
          </a:p>
        </p:txBody>
      </p:sp>
      <p:sp>
        <p:nvSpPr>
          <p:cNvPr id="6" name="フッター プレースホルダー 5"/>
          <p:cNvSpPr>
            <a:spLocks noGrp="1"/>
          </p:cNvSpPr>
          <p:nvPr>
            <p:ph type="ftr" sz="quarter" idx="11"/>
          </p:nvPr>
        </p:nvSpPr>
        <p:spPr/>
        <p:txBody>
          <a:bodyPr/>
          <a:lstStyle/>
          <a:p>
            <a:endParaRPr kumimoji="1" lang="ja-JP"/>
          </a:p>
        </p:txBody>
      </p:sp>
      <p:sp>
        <p:nvSpPr>
          <p:cNvPr id="7" name="スライド番号プレースホルダー 6"/>
          <p:cNvSpPr>
            <a:spLocks noGrp="1"/>
          </p:cNvSpPr>
          <p:nvPr>
            <p:ph type="sldNum" sz="quarter" idx="12"/>
          </p:nvPr>
        </p:nvSpPr>
        <p:spPr/>
        <p:txBody>
          <a:bodyPr/>
          <a:lstStyle/>
          <a:p>
            <a:fld id="{DEC7A5AD-5AEC-42D0-A3BE-F46B40576360}" type="slidenum">
              <a:t>‹#›</a:t>
            </a:fld>
            <a:endParaRPr kumimoji="1" lang="ja-JP"/>
          </a:p>
        </p:txBody>
      </p:sp>
    </p:spTree>
    <p:extLst>
      <p:ext uri="{BB962C8B-B14F-4D97-AF65-F5344CB8AC3E}">
        <p14:creationId xmlns:p14="http://schemas.microsoft.com/office/powerpoint/2010/main" val="687616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latinLnBrk="0">
              <a:defRPr kumimoji="1" lang="ja-JP"/>
            </a:lvl1pPr>
          </a:lstStyle>
          <a:p>
            <a:r>
              <a:rPr kumimoji="1" lang="ja-JP" altLang="en-US"/>
              <a:t>マスター タイトルの書式設定</a:t>
            </a:r>
            <a:endParaRPr kumimoji="1" lang="ja-JP"/>
          </a:p>
        </p:txBody>
      </p:sp>
      <p:sp>
        <p:nvSpPr>
          <p:cNvPr id="3" name="テキスト プレースホルダー 2"/>
          <p:cNvSpPr>
            <a:spLocks noGrp="1"/>
          </p:cNvSpPr>
          <p:nvPr>
            <p:ph type="body" idx="1"/>
          </p:nvPr>
        </p:nvSpPr>
        <p:spPr>
          <a:xfrm>
            <a:off x="675922" y="2160983"/>
            <a:ext cx="4186713" cy="576262"/>
          </a:xfrm>
        </p:spPr>
        <p:txBody>
          <a:bodyPr anchor="b">
            <a:noAutofit/>
          </a:bodyPr>
          <a:lstStyle>
            <a:lvl1pPr marL="0" indent="0" latinLnBrk="0">
              <a:buNone/>
              <a:defRPr kumimoji="1" lang="ja-JP" sz="2000" b="0"/>
            </a:lvl1pPr>
            <a:lvl2pPr marL="457200" indent="0" latinLnBrk="0">
              <a:buNone/>
              <a:defRPr kumimoji="1" lang="ja-JP" sz="2000" b="1"/>
            </a:lvl2pPr>
            <a:lvl3pPr marL="914400" indent="0" latinLnBrk="0">
              <a:buNone/>
              <a:defRPr kumimoji="1" lang="ja-JP" sz="1800" b="1"/>
            </a:lvl3pPr>
            <a:lvl4pPr marL="1371600" indent="0" latinLnBrk="0">
              <a:buNone/>
              <a:defRPr kumimoji="1" lang="ja-JP" sz="1600" b="1"/>
            </a:lvl4pPr>
            <a:lvl5pPr marL="1828800" indent="0" latinLnBrk="0">
              <a:buNone/>
              <a:defRPr kumimoji="1" lang="ja-JP" sz="1600" b="1"/>
            </a:lvl5pPr>
            <a:lvl6pPr marL="2286000" indent="0" latinLnBrk="0">
              <a:buNone/>
              <a:defRPr kumimoji="1" lang="ja-JP" sz="1600" b="1"/>
            </a:lvl6pPr>
            <a:lvl7pPr marL="2743200" indent="0" latinLnBrk="0">
              <a:buNone/>
              <a:defRPr kumimoji="1" lang="ja-JP" sz="1600" b="1"/>
            </a:lvl7pPr>
            <a:lvl8pPr marL="3200400" indent="0" latinLnBrk="0">
              <a:buNone/>
              <a:defRPr kumimoji="1" lang="ja-JP" sz="1600" b="1"/>
            </a:lvl8pPr>
            <a:lvl9pPr marL="3657600" indent="0" latinLnBrk="0">
              <a:buNone/>
              <a:defRPr kumimoji="1" lang="ja-JP"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75922" y="2737246"/>
            <a:ext cx="4186713" cy="3304117"/>
          </a:xfrm>
        </p:spPr>
        <p:txBody>
          <a:bodyPr>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dirty="0"/>
          </a:p>
        </p:txBody>
      </p:sp>
      <p:sp>
        <p:nvSpPr>
          <p:cNvPr id="5" name="テキスト プレースホルダー 4"/>
          <p:cNvSpPr>
            <a:spLocks noGrp="1"/>
          </p:cNvSpPr>
          <p:nvPr>
            <p:ph type="body" sz="quarter" idx="3"/>
          </p:nvPr>
        </p:nvSpPr>
        <p:spPr>
          <a:xfrm>
            <a:off x="5089709" y="2160983"/>
            <a:ext cx="4186708" cy="576262"/>
          </a:xfrm>
        </p:spPr>
        <p:txBody>
          <a:bodyPr anchor="b">
            <a:noAutofit/>
          </a:bodyPr>
          <a:lstStyle>
            <a:lvl1pPr marL="0" indent="0" latinLnBrk="0">
              <a:buNone/>
              <a:defRPr kumimoji="1" lang="ja-JP" sz="2000" b="0"/>
            </a:lvl1pPr>
            <a:lvl2pPr marL="457200" indent="0" latinLnBrk="0">
              <a:buNone/>
              <a:defRPr kumimoji="1" lang="ja-JP" sz="2000" b="1"/>
            </a:lvl2pPr>
            <a:lvl3pPr marL="914400" indent="0" latinLnBrk="0">
              <a:buNone/>
              <a:defRPr kumimoji="1" lang="ja-JP" sz="1800" b="1"/>
            </a:lvl3pPr>
            <a:lvl4pPr marL="1371600" indent="0" latinLnBrk="0">
              <a:buNone/>
              <a:defRPr kumimoji="1" lang="ja-JP" sz="1600" b="1"/>
            </a:lvl4pPr>
            <a:lvl5pPr marL="1828800" indent="0" latinLnBrk="0">
              <a:buNone/>
              <a:defRPr kumimoji="1" lang="ja-JP" sz="1600" b="1"/>
            </a:lvl5pPr>
            <a:lvl6pPr marL="2286000" indent="0" latinLnBrk="0">
              <a:buNone/>
              <a:defRPr kumimoji="1" lang="ja-JP" sz="1600" b="1"/>
            </a:lvl6pPr>
            <a:lvl7pPr marL="2743200" indent="0" latinLnBrk="0">
              <a:buNone/>
              <a:defRPr kumimoji="1" lang="ja-JP" sz="1600" b="1"/>
            </a:lvl7pPr>
            <a:lvl8pPr marL="3200400" indent="0" latinLnBrk="0">
              <a:buNone/>
              <a:defRPr kumimoji="1" lang="ja-JP" sz="1600" b="1"/>
            </a:lvl8pPr>
            <a:lvl9pPr marL="3657600" indent="0" latinLnBrk="0">
              <a:buNone/>
              <a:defRPr kumimoji="1" lang="ja-JP"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89710" y="2737246"/>
            <a:ext cx="4186707" cy="3304117"/>
          </a:xfrm>
        </p:spPr>
        <p:txBody>
          <a:bodyPr>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p>
        </p:txBody>
      </p:sp>
      <p:sp>
        <p:nvSpPr>
          <p:cNvPr id="7" name="日付プレースホルダー 6"/>
          <p:cNvSpPr>
            <a:spLocks noGrp="1"/>
          </p:cNvSpPr>
          <p:nvPr>
            <p:ph type="dt" sz="half" idx="10"/>
          </p:nvPr>
        </p:nvSpPr>
        <p:spPr/>
        <p:txBody>
          <a:bodyPr/>
          <a:lstStyle/>
          <a:p>
            <a:fld id="{FF11F0EC-4F60-4544-9956-271209A740FE}" type="datetimeFigureOut">
              <a:t>2026/10/1</a:t>
            </a:fld>
            <a:endParaRPr kumimoji="1" lang="ja-JP"/>
          </a:p>
        </p:txBody>
      </p:sp>
      <p:sp>
        <p:nvSpPr>
          <p:cNvPr id="8" name="フッター プレースホルダー 7"/>
          <p:cNvSpPr>
            <a:spLocks noGrp="1"/>
          </p:cNvSpPr>
          <p:nvPr>
            <p:ph type="ftr" sz="quarter" idx="11"/>
          </p:nvPr>
        </p:nvSpPr>
        <p:spPr/>
        <p:txBody>
          <a:bodyPr/>
          <a:lstStyle/>
          <a:p>
            <a:endParaRPr kumimoji="1" lang="ja-JP"/>
          </a:p>
        </p:txBody>
      </p:sp>
      <p:sp>
        <p:nvSpPr>
          <p:cNvPr id="9" name="スライド番号プレースホルダー 8"/>
          <p:cNvSpPr>
            <a:spLocks noGrp="1"/>
          </p:cNvSpPr>
          <p:nvPr>
            <p:ph type="sldNum" sz="quarter" idx="12"/>
          </p:nvPr>
        </p:nvSpPr>
        <p:spPr/>
        <p:txBody>
          <a:bodyPr/>
          <a:lstStyle/>
          <a:p>
            <a:fld id="{DEC7A5AD-5AEC-42D0-A3BE-F46B40576360}" type="slidenum">
              <a:t>‹#›</a:t>
            </a:fld>
            <a:endParaRPr kumimoji="1" lang="ja-JP"/>
          </a:p>
        </p:txBody>
      </p:sp>
    </p:spTree>
    <p:extLst>
      <p:ext uri="{BB962C8B-B14F-4D97-AF65-F5344CB8AC3E}">
        <p14:creationId xmlns:p14="http://schemas.microsoft.com/office/powerpoint/2010/main" val="2350331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677511" y="609600"/>
            <a:ext cx="8598907" cy="1320800"/>
          </a:xfrm>
        </p:spPr>
        <p:txBody>
          <a:bodyPr/>
          <a:lstStyle/>
          <a:p>
            <a:r>
              <a:rPr kumimoji="1" lang="ja-JP" altLang="en-US"/>
              <a:t>マスター タイトルの書式設定</a:t>
            </a:r>
            <a:endParaRPr kumimoji="1" lang="ja-JP" dirty="0"/>
          </a:p>
        </p:txBody>
      </p:sp>
      <p:sp>
        <p:nvSpPr>
          <p:cNvPr id="3" name="日付プレースホルダー 2"/>
          <p:cNvSpPr>
            <a:spLocks noGrp="1"/>
          </p:cNvSpPr>
          <p:nvPr>
            <p:ph type="dt" sz="half" idx="10"/>
          </p:nvPr>
        </p:nvSpPr>
        <p:spPr/>
        <p:txBody>
          <a:bodyPr/>
          <a:lstStyle/>
          <a:p>
            <a:fld id="{FF11F0EC-4F60-4544-9956-271209A740FE}" type="datetimeFigureOut">
              <a:t>2026/10/1</a:t>
            </a:fld>
            <a:endParaRPr kumimoji="1" lang="ja-JP"/>
          </a:p>
        </p:txBody>
      </p:sp>
      <p:sp>
        <p:nvSpPr>
          <p:cNvPr id="4" name="フッター プレースホルダー 3"/>
          <p:cNvSpPr>
            <a:spLocks noGrp="1"/>
          </p:cNvSpPr>
          <p:nvPr>
            <p:ph type="ftr" sz="quarter" idx="11"/>
          </p:nvPr>
        </p:nvSpPr>
        <p:spPr/>
        <p:txBody>
          <a:bodyPr/>
          <a:lstStyle/>
          <a:p>
            <a:endParaRPr kumimoji="1" lang="ja-JP"/>
          </a:p>
        </p:txBody>
      </p:sp>
      <p:sp>
        <p:nvSpPr>
          <p:cNvPr id="5" name="スライド番号プレースホルダー 4"/>
          <p:cNvSpPr>
            <a:spLocks noGrp="1"/>
          </p:cNvSpPr>
          <p:nvPr>
            <p:ph type="sldNum" sz="quarter" idx="12"/>
          </p:nvPr>
        </p:nvSpPr>
        <p:spPr/>
        <p:txBody>
          <a:bodyPr/>
          <a:lstStyle/>
          <a:p>
            <a:fld id="{DEC7A5AD-5AEC-42D0-A3BE-F46B40576360}" type="slidenum">
              <a:t>‹#›</a:t>
            </a:fld>
            <a:endParaRPr kumimoji="1" lang="ja-JP"/>
          </a:p>
        </p:txBody>
      </p:sp>
    </p:spTree>
    <p:extLst>
      <p:ext uri="{BB962C8B-B14F-4D97-AF65-F5344CB8AC3E}">
        <p14:creationId xmlns:p14="http://schemas.microsoft.com/office/powerpoint/2010/main" val="1195165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F11F0EC-4F60-4544-9956-271209A740FE}" type="datetimeFigureOut">
              <a:t>2026/10/1</a:t>
            </a:fld>
            <a:endParaRPr kumimoji="1" lang="ja-JP"/>
          </a:p>
        </p:txBody>
      </p:sp>
      <p:sp>
        <p:nvSpPr>
          <p:cNvPr id="3" name="フッター プレースホルダー 2"/>
          <p:cNvSpPr>
            <a:spLocks noGrp="1"/>
          </p:cNvSpPr>
          <p:nvPr>
            <p:ph type="ftr" sz="quarter" idx="11"/>
          </p:nvPr>
        </p:nvSpPr>
        <p:spPr/>
        <p:txBody>
          <a:bodyPr/>
          <a:lstStyle/>
          <a:p>
            <a:endParaRPr kumimoji="1" lang="ja-JP"/>
          </a:p>
        </p:txBody>
      </p:sp>
      <p:sp>
        <p:nvSpPr>
          <p:cNvPr id="4" name="スライド番号プレースホルダー 3"/>
          <p:cNvSpPr>
            <a:spLocks noGrp="1"/>
          </p:cNvSpPr>
          <p:nvPr>
            <p:ph type="sldNum" sz="quarter" idx="12"/>
          </p:nvPr>
        </p:nvSpPr>
        <p:spPr/>
        <p:txBody>
          <a:bodyPr/>
          <a:lstStyle/>
          <a:p>
            <a:fld id="{DEC7A5AD-5AEC-42D0-A3BE-F46B40576360}" type="slidenum">
              <a:t>‹#›</a:t>
            </a:fld>
            <a:endParaRPr kumimoji="1" lang="ja-JP"/>
          </a:p>
        </p:txBody>
      </p:sp>
    </p:spTree>
    <p:extLst>
      <p:ext uri="{BB962C8B-B14F-4D97-AF65-F5344CB8AC3E}">
        <p14:creationId xmlns:p14="http://schemas.microsoft.com/office/powerpoint/2010/main" val="897867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キャプション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77510" y="1498604"/>
            <a:ext cx="3855532" cy="1278466"/>
          </a:xfrm>
        </p:spPr>
        <p:txBody>
          <a:bodyPr anchor="b">
            <a:normAutofit/>
          </a:bodyPr>
          <a:lstStyle>
            <a:lvl1pPr latinLnBrk="0">
              <a:defRPr kumimoji="1" lang="ja-JP" sz="2000"/>
            </a:lvl1pPr>
          </a:lstStyle>
          <a:p>
            <a:r>
              <a:rPr kumimoji="1" lang="ja-JP" altLang="en-US"/>
              <a:t>マスター タイトルの書式設定</a:t>
            </a:r>
            <a:endParaRPr kumimoji="1" lang="ja-JP" dirty="0"/>
          </a:p>
        </p:txBody>
      </p:sp>
      <p:sp>
        <p:nvSpPr>
          <p:cNvPr id="3" name="コンテンツ プレースホルダー 2"/>
          <p:cNvSpPr>
            <a:spLocks noGrp="1"/>
          </p:cNvSpPr>
          <p:nvPr>
            <p:ph idx="1"/>
          </p:nvPr>
        </p:nvSpPr>
        <p:spPr>
          <a:xfrm>
            <a:off x="4761701" y="514925"/>
            <a:ext cx="4514717" cy="5526437"/>
          </a:xfrm>
        </p:spPr>
        <p:txBody>
          <a:bodyPr>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dirty="0"/>
          </a:p>
        </p:txBody>
      </p:sp>
      <p:sp>
        <p:nvSpPr>
          <p:cNvPr id="4" name="テキスト プレースホルダー 3"/>
          <p:cNvSpPr>
            <a:spLocks noGrp="1"/>
          </p:cNvSpPr>
          <p:nvPr>
            <p:ph type="body" sz="half" idx="2"/>
          </p:nvPr>
        </p:nvSpPr>
        <p:spPr>
          <a:xfrm>
            <a:off x="677510" y="2777069"/>
            <a:ext cx="3855532" cy="2584449"/>
          </a:xfrm>
        </p:spPr>
        <p:txBody>
          <a:bodyPr>
            <a:normAutofit/>
          </a:bodyPr>
          <a:lstStyle>
            <a:lvl1pPr marL="0" indent="0" latinLnBrk="0">
              <a:buNone/>
              <a:defRPr kumimoji="1" lang="ja-JP" sz="1400"/>
            </a:lvl1pPr>
            <a:lvl2pPr marL="457063" indent="0" latinLnBrk="0">
              <a:buNone/>
              <a:defRPr kumimoji="1" lang="ja-JP" sz="1400"/>
            </a:lvl2pPr>
            <a:lvl3pPr marL="914126" indent="0" latinLnBrk="0">
              <a:buNone/>
              <a:defRPr kumimoji="1" lang="ja-JP" sz="1200"/>
            </a:lvl3pPr>
            <a:lvl4pPr marL="1371189" indent="0" latinLnBrk="0">
              <a:buNone/>
              <a:defRPr kumimoji="1" lang="ja-JP" sz="1000"/>
            </a:lvl4pPr>
            <a:lvl5pPr marL="1828251" indent="0" latinLnBrk="0">
              <a:buNone/>
              <a:defRPr kumimoji="1" lang="ja-JP" sz="1000"/>
            </a:lvl5pPr>
            <a:lvl6pPr marL="2285314" indent="0" latinLnBrk="0">
              <a:buNone/>
              <a:defRPr kumimoji="1" lang="ja-JP" sz="1000"/>
            </a:lvl6pPr>
            <a:lvl7pPr marL="2742377" indent="0" latinLnBrk="0">
              <a:buNone/>
              <a:defRPr kumimoji="1" lang="ja-JP" sz="1000"/>
            </a:lvl7pPr>
            <a:lvl8pPr marL="3199440" indent="0" latinLnBrk="0">
              <a:buNone/>
              <a:defRPr kumimoji="1" lang="ja-JP" sz="1000"/>
            </a:lvl8pPr>
            <a:lvl9pPr marL="3656503" indent="0" latinLnBrk="0">
              <a:buNone/>
              <a:defRPr kumimoji="1" lang="ja-JP"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F11F0EC-4F60-4544-9956-271209A740FE}" type="datetimeFigureOut">
              <a:t>2026/10/1</a:t>
            </a:fld>
            <a:endParaRPr kumimoji="1" lang="ja-JP"/>
          </a:p>
        </p:txBody>
      </p:sp>
      <p:sp>
        <p:nvSpPr>
          <p:cNvPr id="6" name="フッター プレースホルダー 5"/>
          <p:cNvSpPr>
            <a:spLocks noGrp="1"/>
          </p:cNvSpPr>
          <p:nvPr>
            <p:ph type="ftr" sz="quarter" idx="11"/>
          </p:nvPr>
        </p:nvSpPr>
        <p:spPr/>
        <p:txBody>
          <a:bodyPr/>
          <a:lstStyle/>
          <a:p>
            <a:endParaRPr kumimoji="1" lang="ja-JP"/>
          </a:p>
        </p:txBody>
      </p:sp>
      <p:sp>
        <p:nvSpPr>
          <p:cNvPr id="7" name="スライド番号プレースホルダー 6"/>
          <p:cNvSpPr>
            <a:spLocks noGrp="1"/>
          </p:cNvSpPr>
          <p:nvPr>
            <p:ph type="sldNum" sz="quarter" idx="12"/>
          </p:nvPr>
        </p:nvSpPr>
        <p:spPr/>
        <p:txBody>
          <a:bodyPr/>
          <a:lstStyle/>
          <a:p>
            <a:fld id="{DEC7A5AD-5AEC-42D0-A3BE-F46B40576360}" type="slidenum">
              <a:t>‹#›</a:t>
            </a:fld>
            <a:endParaRPr kumimoji="1" lang="ja-JP"/>
          </a:p>
        </p:txBody>
      </p:sp>
    </p:spTree>
    <p:extLst>
      <p:ext uri="{BB962C8B-B14F-4D97-AF65-F5344CB8AC3E}">
        <p14:creationId xmlns:p14="http://schemas.microsoft.com/office/powerpoint/2010/main" val="1721625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画像とキャプション">
    <p:spTree>
      <p:nvGrpSpPr>
        <p:cNvPr id="1" name=""/>
        <p:cNvGrpSpPr/>
        <p:nvPr/>
      </p:nvGrpSpPr>
      <p:grpSpPr>
        <a:xfrm>
          <a:off x="0" y="0"/>
          <a:ext cx="0" cy="0"/>
          <a:chOff x="0" y="0"/>
          <a:chExt cx="0" cy="0"/>
        </a:xfrm>
      </p:grpSpPr>
      <p:sp>
        <p:nvSpPr>
          <p:cNvPr id="2" name="タイトル 1"/>
          <p:cNvSpPr>
            <a:spLocks noGrp="1"/>
          </p:cNvSpPr>
          <p:nvPr>
            <p:ph type="title"/>
          </p:nvPr>
        </p:nvSpPr>
        <p:spPr>
          <a:xfrm>
            <a:off x="677511" y="4800600"/>
            <a:ext cx="8598906" cy="566738"/>
          </a:xfrm>
        </p:spPr>
        <p:txBody>
          <a:bodyPr anchor="b">
            <a:normAutofit/>
          </a:bodyPr>
          <a:lstStyle>
            <a:lvl1pPr algn="l" latinLnBrk="0">
              <a:defRPr kumimoji="1" lang="ja-JP" sz="2400" b="0"/>
            </a:lvl1pPr>
          </a:lstStyle>
          <a:p>
            <a:r>
              <a:rPr kumimoji="1" lang="ja-JP" altLang="en-US"/>
              <a:t>マスター タイトルの書式設定</a:t>
            </a:r>
            <a:endParaRPr kumimoji="1" lang="ja-JP" dirty="0"/>
          </a:p>
        </p:txBody>
      </p:sp>
      <p:sp>
        <p:nvSpPr>
          <p:cNvPr id="3" name="画像プレースホルダー 2"/>
          <p:cNvSpPr>
            <a:spLocks noGrp="1" noChangeAspect="1"/>
          </p:cNvSpPr>
          <p:nvPr>
            <p:ph type="pic" idx="1"/>
          </p:nvPr>
        </p:nvSpPr>
        <p:spPr>
          <a:xfrm>
            <a:off x="677511" y="609600"/>
            <a:ext cx="8598907" cy="3845718"/>
          </a:xfrm>
        </p:spPr>
        <p:txBody>
          <a:bodyPr anchor="ctr">
            <a:normAutofit/>
          </a:bodyPr>
          <a:lstStyle>
            <a:lvl1pPr marL="0" indent="0" algn="ctr" latinLnBrk="0">
              <a:buNone/>
              <a:defRPr kumimoji="1" lang="ja-JP" sz="1600"/>
            </a:lvl1pPr>
            <a:lvl2pPr marL="457200" indent="0" latinLnBrk="0">
              <a:buNone/>
              <a:defRPr kumimoji="1" lang="ja-JP" sz="2800"/>
            </a:lvl2pPr>
            <a:lvl3pPr marL="914400" indent="0" latinLnBrk="0">
              <a:buNone/>
              <a:defRPr kumimoji="1" lang="ja-JP" sz="2400"/>
            </a:lvl3pPr>
            <a:lvl4pPr marL="1371600" indent="0" latinLnBrk="0">
              <a:buNone/>
              <a:defRPr kumimoji="1" lang="ja-JP" sz="2000"/>
            </a:lvl4pPr>
            <a:lvl5pPr marL="1828800" indent="0" latinLnBrk="0">
              <a:buNone/>
              <a:defRPr kumimoji="1" lang="ja-JP" sz="2000"/>
            </a:lvl5pPr>
            <a:lvl6pPr marL="2286000" indent="0" latinLnBrk="0">
              <a:buNone/>
              <a:defRPr kumimoji="1" lang="ja-JP" sz="2000"/>
            </a:lvl6pPr>
            <a:lvl7pPr marL="2743200" indent="0" latinLnBrk="0">
              <a:buNone/>
              <a:defRPr kumimoji="1" lang="ja-JP" sz="2000"/>
            </a:lvl7pPr>
            <a:lvl8pPr marL="3200400" indent="0" latinLnBrk="0">
              <a:buNone/>
              <a:defRPr kumimoji="1" lang="ja-JP" sz="2000"/>
            </a:lvl8pPr>
            <a:lvl9pPr marL="3657600" indent="0" latinLnBrk="0">
              <a:buNone/>
              <a:defRPr kumimoji="1" lang="ja-JP" sz="2000"/>
            </a:lvl9pPr>
          </a:lstStyle>
          <a:p>
            <a:r>
              <a:rPr kumimoji="1" lang="ja-JP" altLang="en-US"/>
              <a:t>アイコンをクリックして図を追加</a:t>
            </a:r>
            <a:endParaRPr kumimoji="1" lang="ja-JP"/>
          </a:p>
        </p:txBody>
      </p:sp>
      <p:sp>
        <p:nvSpPr>
          <p:cNvPr id="4" name="テキスト プレースホルダー 3"/>
          <p:cNvSpPr>
            <a:spLocks noGrp="1"/>
          </p:cNvSpPr>
          <p:nvPr>
            <p:ph type="body" sz="half" idx="2"/>
          </p:nvPr>
        </p:nvSpPr>
        <p:spPr>
          <a:xfrm>
            <a:off x="677511" y="5367338"/>
            <a:ext cx="8598906" cy="674024"/>
          </a:xfrm>
        </p:spPr>
        <p:txBody>
          <a:bodyPr>
            <a:normAutofit/>
          </a:bodyPr>
          <a:lstStyle>
            <a:lvl1pPr marL="0" indent="0" latinLnBrk="0">
              <a:buNone/>
              <a:defRPr kumimoji="1" lang="ja-JP" sz="1200"/>
            </a:lvl1pPr>
            <a:lvl2pPr marL="457200" indent="0" latinLnBrk="0">
              <a:buNone/>
              <a:defRPr kumimoji="1" lang="ja-JP" sz="1200"/>
            </a:lvl2pPr>
            <a:lvl3pPr marL="914400" indent="0" latinLnBrk="0">
              <a:buNone/>
              <a:defRPr kumimoji="1" lang="ja-JP" sz="1000"/>
            </a:lvl3pPr>
            <a:lvl4pPr marL="1371600" indent="0" latinLnBrk="0">
              <a:buNone/>
              <a:defRPr kumimoji="1" lang="ja-JP" sz="900"/>
            </a:lvl4pPr>
            <a:lvl5pPr marL="1828800" indent="0" latinLnBrk="0">
              <a:buNone/>
              <a:defRPr kumimoji="1" lang="ja-JP" sz="900"/>
            </a:lvl5pPr>
            <a:lvl6pPr marL="2286000" indent="0" latinLnBrk="0">
              <a:buNone/>
              <a:defRPr kumimoji="1" lang="ja-JP" sz="900"/>
            </a:lvl6pPr>
            <a:lvl7pPr marL="2743200" indent="0" latinLnBrk="0">
              <a:buNone/>
              <a:defRPr kumimoji="1" lang="ja-JP" sz="900"/>
            </a:lvl7pPr>
            <a:lvl8pPr marL="3200400" indent="0" latinLnBrk="0">
              <a:buNone/>
              <a:defRPr kumimoji="1" lang="ja-JP" sz="900"/>
            </a:lvl8pPr>
            <a:lvl9pPr marL="3657600" indent="0" latinLnBrk="0">
              <a:buNone/>
              <a:defRPr kumimoji="1" lang="ja-JP"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F11F0EC-4F60-4544-9956-271209A740FE}" type="datetimeFigureOut">
              <a:t>2026/10/1</a:t>
            </a:fld>
            <a:endParaRPr kumimoji="1" lang="ja-JP"/>
          </a:p>
        </p:txBody>
      </p:sp>
      <p:sp>
        <p:nvSpPr>
          <p:cNvPr id="6" name="フッター プレースホルダー 5"/>
          <p:cNvSpPr>
            <a:spLocks noGrp="1"/>
          </p:cNvSpPr>
          <p:nvPr>
            <p:ph type="ftr" sz="quarter" idx="11"/>
          </p:nvPr>
        </p:nvSpPr>
        <p:spPr/>
        <p:txBody>
          <a:bodyPr/>
          <a:lstStyle/>
          <a:p>
            <a:endParaRPr kumimoji="1" lang="ja-JP"/>
          </a:p>
        </p:txBody>
      </p:sp>
      <p:sp>
        <p:nvSpPr>
          <p:cNvPr id="7" name="スライド番号プレースホルダー 6"/>
          <p:cNvSpPr>
            <a:spLocks noGrp="1"/>
          </p:cNvSpPr>
          <p:nvPr>
            <p:ph type="sldNum" sz="quarter" idx="12"/>
          </p:nvPr>
        </p:nvSpPr>
        <p:spPr/>
        <p:txBody>
          <a:bodyPr/>
          <a:lstStyle/>
          <a:p>
            <a:fld id="{DEC7A5AD-5AEC-42D0-A3BE-F46B40576360}" type="slidenum">
              <a:t>‹#›</a:t>
            </a:fld>
            <a:endParaRPr kumimoji="1" lang="ja-JP"/>
          </a:p>
        </p:txBody>
      </p:sp>
    </p:spTree>
    <p:extLst>
      <p:ext uri="{BB962C8B-B14F-4D97-AF65-F5344CB8AC3E}">
        <p14:creationId xmlns:p14="http://schemas.microsoft.com/office/powerpoint/2010/main" val="4290783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タイトルとキャプション">
    <p:spTree>
      <p:nvGrpSpPr>
        <p:cNvPr id="1" name=""/>
        <p:cNvGrpSpPr/>
        <p:nvPr/>
      </p:nvGrpSpPr>
      <p:grpSpPr>
        <a:xfrm>
          <a:off x="0" y="0"/>
          <a:ext cx="0" cy="0"/>
          <a:chOff x="0" y="0"/>
          <a:chExt cx="0" cy="0"/>
        </a:xfrm>
      </p:grpSpPr>
      <p:sp>
        <p:nvSpPr>
          <p:cNvPr id="2" name="タイトル 1"/>
          <p:cNvSpPr>
            <a:spLocks noGrp="1"/>
          </p:cNvSpPr>
          <p:nvPr>
            <p:ph type="title"/>
          </p:nvPr>
        </p:nvSpPr>
        <p:spPr>
          <a:xfrm>
            <a:off x="677512" y="609600"/>
            <a:ext cx="8598907" cy="3403600"/>
          </a:xfrm>
        </p:spPr>
        <p:txBody>
          <a:bodyPr anchor="ctr">
            <a:normAutofit/>
          </a:bodyPr>
          <a:lstStyle>
            <a:lvl1pPr algn="l" latinLnBrk="0">
              <a:defRPr kumimoji="1" lang="ja-JP" sz="4400" b="0" cap="none"/>
            </a:lvl1pPr>
          </a:lstStyle>
          <a:p>
            <a:r>
              <a:rPr kumimoji="1" lang="ja-JP" altLang="en-US"/>
              <a:t>マスター タイトルの書式設定</a:t>
            </a:r>
            <a:endParaRPr kumimoji="1" lang="ja-JP" dirty="0"/>
          </a:p>
        </p:txBody>
      </p:sp>
      <p:sp>
        <p:nvSpPr>
          <p:cNvPr id="3" name="テキスト プレースホルダー 2"/>
          <p:cNvSpPr>
            <a:spLocks noGrp="1"/>
          </p:cNvSpPr>
          <p:nvPr>
            <p:ph type="body" idx="1"/>
          </p:nvPr>
        </p:nvSpPr>
        <p:spPr>
          <a:xfrm>
            <a:off x="677512" y="4470400"/>
            <a:ext cx="8598907" cy="1570962"/>
          </a:xfrm>
        </p:spPr>
        <p:txBody>
          <a:bodyPr anchor="ctr">
            <a:normAutofit/>
          </a:bodyPr>
          <a:lstStyle>
            <a:lvl1pPr marL="0" indent="0" algn="l" latinLnBrk="0">
              <a:buNone/>
              <a:defRPr kumimoji="1" lang="ja-JP" sz="1800">
                <a:solidFill>
                  <a:schemeClr val="tx1">
                    <a:lumMod val="75000"/>
                    <a:lumOff val="25000"/>
                  </a:schemeClr>
                </a:solidFill>
              </a:defRPr>
            </a:lvl1pPr>
            <a:lvl2pPr marL="457200" indent="0" latinLnBrk="0">
              <a:buNone/>
              <a:defRPr kumimoji="1" lang="ja-JP" sz="1800">
                <a:solidFill>
                  <a:schemeClr val="tx1">
                    <a:tint val="75000"/>
                  </a:schemeClr>
                </a:solidFill>
              </a:defRPr>
            </a:lvl2pPr>
            <a:lvl3pPr marL="914400" indent="0" latinLnBrk="0">
              <a:buNone/>
              <a:defRPr kumimoji="1" lang="ja-JP" sz="1600">
                <a:solidFill>
                  <a:schemeClr val="tx1">
                    <a:tint val="75000"/>
                  </a:schemeClr>
                </a:solidFill>
              </a:defRPr>
            </a:lvl3pPr>
            <a:lvl4pPr marL="1371600" indent="0" latinLnBrk="0">
              <a:buNone/>
              <a:defRPr kumimoji="1" lang="ja-JP" sz="1400">
                <a:solidFill>
                  <a:schemeClr val="tx1">
                    <a:tint val="75000"/>
                  </a:schemeClr>
                </a:solidFill>
              </a:defRPr>
            </a:lvl4pPr>
            <a:lvl5pPr marL="1828800" indent="0" latinLnBrk="0">
              <a:buNone/>
              <a:defRPr kumimoji="1" lang="ja-JP" sz="1400">
                <a:solidFill>
                  <a:schemeClr val="tx1">
                    <a:tint val="75000"/>
                  </a:schemeClr>
                </a:solidFill>
              </a:defRPr>
            </a:lvl5pPr>
            <a:lvl6pPr marL="2286000" indent="0" latinLnBrk="0">
              <a:buNone/>
              <a:defRPr kumimoji="1" lang="ja-JP" sz="1400">
                <a:solidFill>
                  <a:schemeClr val="tx1">
                    <a:tint val="75000"/>
                  </a:schemeClr>
                </a:solidFill>
              </a:defRPr>
            </a:lvl6pPr>
            <a:lvl7pPr marL="2743200" indent="0" latinLnBrk="0">
              <a:buNone/>
              <a:defRPr kumimoji="1" lang="ja-JP" sz="1400">
                <a:solidFill>
                  <a:schemeClr val="tx1">
                    <a:tint val="75000"/>
                  </a:schemeClr>
                </a:solidFill>
              </a:defRPr>
            </a:lvl7pPr>
            <a:lvl8pPr marL="3200400" indent="0" latinLnBrk="0">
              <a:buNone/>
              <a:defRPr kumimoji="1" lang="ja-JP" sz="1400">
                <a:solidFill>
                  <a:schemeClr val="tx1">
                    <a:tint val="75000"/>
                  </a:schemeClr>
                </a:solidFill>
              </a:defRPr>
            </a:lvl8pPr>
            <a:lvl9pPr marL="3657600" indent="0" latinLnBrk="0">
              <a:buNone/>
              <a:defRPr kumimoji="1" lang="ja-JP"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F11F0EC-4F60-4544-9956-271209A740FE}" type="datetimeFigureOut">
              <a:t>2026/10/1</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DEC7A5AD-5AEC-42D0-A3BE-F46B40576360}" type="slidenum">
              <a:t>‹#›</a:t>
            </a:fld>
            <a:endParaRPr kumimoji="1" lang="ja-JP"/>
          </a:p>
        </p:txBody>
      </p:sp>
    </p:spTree>
    <p:extLst>
      <p:ext uri="{BB962C8B-B14F-4D97-AF65-F5344CB8AC3E}">
        <p14:creationId xmlns:p14="http://schemas.microsoft.com/office/powerpoint/2010/main" val="2565848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キャプション付きの引用">
    <p:spTree>
      <p:nvGrpSpPr>
        <p:cNvPr id="1" name=""/>
        <p:cNvGrpSpPr/>
        <p:nvPr/>
      </p:nvGrpSpPr>
      <p:grpSpPr>
        <a:xfrm>
          <a:off x="0" y="0"/>
          <a:ext cx="0" cy="0"/>
          <a:chOff x="0" y="0"/>
          <a:chExt cx="0" cy="0"/>
        </a:xfrm>
      </p:grpSpPr>
      <p:sp>
        <p:nvSpPr>
          <p:cNvPr id="2" name="タイトル 1"/>
          <p:cNvSpPr>
            <a:spLocks noGrp="1"/>
          </p:cNvSpPr>
          <p:nvPr>
            <p:ph type="title"/>
          </p:nvPr>
        </p:nvSpPr>
        <p:spPr>
          <a:xfrm>
            <a:off x="931577" y="609600"/>
            <a:ext cx="8096242" cy="3022600"/>
          </a:xfrm>
        </p:spPr>
        <p:txBody>
          <a:bodyPr anchor="ctr">
            <a:normAutofit/>
          </a:bodyPr>
          <a:lstStyle>
            <a:lvl1pPr algn="l" latinLnBrk="0">
              <a:defRPr kumimoji="1" lang="ja-JP" sz="4400" b="0" cap="none">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a:t>マスター タイトルの書式設定</a:t>
            </a:r>
            <a:endParaRPr kumimoji="1" lang="ja-JP" dirty="0"/>
          </a:p>
        </p:txBody>
      </p:sp>
      <p:sp>
        <p:nvSpPr>
          <p:cNvPr id="3" name="テキスト プレースホルダー 2"/>
          <p:cNvSpPr>
            <a:spLocks noGrp="1"/>
          </p:cNvSpPr>
          <p:nvPr>
            <p:ph type="body" idx="1"/>
          </p:nvPr>
        </p:nvSpPr>
        <p:spPr>
          <a:xfrm>
            <a:off x="677512" y="4470400"/>
            <a:ext cx="8598907" cy="1570962"/>
          </a:xfrm>
        </p:spPr>
        <p:txBody>
          <a:bodyPr anchor="ctr">
            <a:normAutofit/>
          </a:bodyPr>
          <a:lstStyle>
            <a:lvl1pPr marL="0" indent="0" algn="l" latinLnBrk="0">
              <a:buNone/>
              <a:defRPr kumimoji="1" lang="ja-JP" sz="18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457200" indent="0" latinLnBrk="0">
              <a:buNone/>
              <a:defRPr kumimoji="1" lang="ja-JP" sz="1800">
                <a:solidFill>
                  <a:schemeClr val="tx1">
                    <a:tint val="75000"/>
                  </a:schemeClr>
                </a:solidFill>
              </a:defRPr>
            </a:lvl2pPr>
            <a:lvl3pPr marL="914400" indent="0" latinLnBrk="0">
              <a:buNone/>
              <a:defRPr kumimoji="1" lang="ja-JP" sz="1600">
                <a:solidFill>
                  <a:schemeClr val="tx1">
                    <a:tint val="75000"/>
                  </a:schemeClr>
                </a:solidFill>
              </a:defRPr>
            </a:lvl3pPr>
            <a:lvl4pPr marL="1371600" indent="0" latinLnBrk="0">
              <a:buNone/>
              <a:defRPr kumimoji="1" lang="ja-JP" sz="1400">
                <a:solidFill>
                  <a:schemeClr val="tx1">
                    <a:tint val="75000"/>
                  </a:schemeClr>
                </a:solidFill>
              </a:defRPr>
            </a:lvl4pPr>
            <a:lvl5pPr marL="1828800" indent="0" latinLnBrk="0">
              <a:buNone/>
              <a:defRPr kumimoji="1" lang="ja-JP" sz="1400">
                <a:solidFill>
                  <a:schemeClr val="tx1">
                    <a:tint val="75000"/>
                  </a:schemeClr>
                </a:solidFill>
              </a:defRPr>
            </a:lvl5pPr>
            <a:lvl6pPr marL="2286000" indent="0" latinLnBrk="0">
              <a:buNone/>
              <a:defRPr kumimoji="1" lang="ja-JP" sz="1400">
                <a:solidFill>
                  <a:schemeClr val="tx1">
                    <a:tint val="75000"/>
                  </a:schemeClr>
                </a:solidFill>
              </a:defRPr>
            </a:lvl6pPr>
            <a:lvl7pPr marL="2743200" indent="0" latinLnBrk="0">
              <a:buNone/>
              <a:defRPr kumimoji="1" lang="ja-JP" sz="1400">
                <a:solidFill>
                  <a:schemeClr val="tx1">
                    <a:tint val="75000"/>
                  </a:schemeClr>
                </a:solidFill>
              </a:defRPr>
            </a:lvl7pPr>
            <a:lvl8pPr marL="3200400" indent="0" latinLnBrk="0">
              <a:buNone/>
              <a:defRPr kumimoji="1" lang="ja-JP" sz="1400">
                <a:solidFill>
                  <a:schemeClr val="tx1">
                    <a:tint val="75000"/>
                  </a:schemeClr>
                </a:solidFill>
              </a:defRPr>
            </a:lvl8pPr>
            <a:lvl9pPr marL="3657600" indent="0" latinLnBrk="0">
              <a:buNone/>
              <a:defRPr kumimoji="1" lang="ja-JP"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lvl1pPr>
              <a:defRPr>
                <a:latin typeface="Meiryo UI" panose="020B0604030504040204" pitchFamily="50" charset="-128"/>
                <a:ea typeface="Meiryo UI" panose="020B0604030504040204" pitchFamily="50" charset="-128"/>
                <a:cs typeface="Meiryo UI" panose="020B0604030504040204" pitchFamily="50" charset="-128"/>
              </a:defRPr>
            </a:lvl1pPr>
          </a:lstStyle>
          <a:p>
            <a:fld id="{FF11F0EC-4F60-4544-9956-271209A740FE}" type="datetimeFigureOut">
              <a:rPr lang="en-US" altLang="ja-JP" smtClean="0"/>
              <a:pPr/>
              <a:t>10/1/2026</a:t>
            </a:fld>
            <a:endParaRPr lang="ja-JP" altLang="en-US"/>
          </a:p>
        </p:txBody>
      </p:sp>
      <p:sp>
        <p:nvSpPr>
          <p:cNvPr id="5" name="フッター プレースホルダー 4"/>
          <p:cNvSpPr>
            <a:spLocks noGrp="1"/>
          </p:cNvSpPr>
          <p:nvPr>
            <p:ph type="ftr" sz="quarter" idx="11"/>
          </p:nvPr>
        </p:nvSpPr>
        <p:spPr/>
        <p:txBody>
          <a:bodyPr/>
          <a:lstStyle>
            <a:lvl1pPr>
              <a:defRPr>
                <a:latin typeface="Meiryo UI" panose="020B0604030504040204" pitchFamily="50" charset="-128"/>
                <a:ea typeface="Meiryo UI" panose="020B0604030504040204" pitchFamily="50" charset="-128"/>
                <a:cs typeface="Meiryo UI" panose="020B0604030504040204" pitchFamily="50" charset="-128"/>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a:latin typeface="Meiryo UI" panose="020B0604030504040204" pitchFamily="50" charset="-128"/>
                <a:ea typeface="Meiryo UI" panose="020B0604030504040204" pitchFamily="50" charset="-128"/>
                <a:cs typeface="Meiryo UI" panose="020B0604030504040204" pitchFamily="50" charset="-128"/>
              </a:defRPr>
            </a:lvl1pPr>
          </a:lstStyle>
          <a:p>
            <a:fld id="{DEC7A5AD-5AEC-42D0-A3BE-F46B40576360}" type="slidenum">
              <a:rPr lang="en-US" altLang="ja-JP" smtClean="0"/>
              <a:pPr/>
              <a:t>‹#›</a:t>
            </a:fld>
            <a:endParaRPr lang="en-US" altLang="ja-JP"/>
          </a:p>
        </p:txBody>
      </p:sp>
      <p:sp>
        <p:nvSpPr>
          <p:cNvPr id="23" name="テキスト プレースホルダー 9"/>
          <p:cNvSpPr>
            <a:spLocks noGrp="1"/>
          </p:cNvSpPr>
          <p:nvPr>
            <p:ph type="body" sz="quarter" idx="13"/>
          </p:nvPr>
        </p:nvSpPr>
        <p:spPr>
          <a:xfrm>
            <a:off x="1366495" y="3632200"/>
            <a:ext cx="7226406" cy="381000"/>
          </a:xfrm>
        </p:spPr>
        <p:txBody>
          <a:bodyPr anchor="ctr">
            <a:noAutofit/>
          </a:bodyPr>
          <a:lstStyle>
            <a:lvl1pPr marL="0" indent="0" latinLnBrk="0">
              <a:buFontTx/>
              <a:buNone/>
              <a:defRPr kumimoji="1" lang="ja-JP" sz="1600">
                <a:solidFill>
                  <a:schemeClr val="tx1">
                    <a:lumMod val="50000"/>
                    <a:lumOff val="50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457200" indent="0" latinLnBrk="0">
              <a:buFontTx/>
              <a:buNone/>
              <a:defRPr kumimoji="1" lang="ja-JP"/>
            </a:lvl2pPr>
            <a:lvl3pPr marL="914400" indent="0" latinLnBrk="0">
              <a:buFontTx/>
              <a:buNone/>
              <a:defRPr kumimoji="1" lang="ja-JP"/>
            </a:lvl3pPr>
            <a:lvl4pPr marL="1371600" indent="0" latinLnBrk="0">
              <a:buFontTx/>
              <a:buNone/>
              <a:defRPr kumimoji="1" lang="ja-JP"/>
            </a:lvl4pPr>
            <a:lvl5pPr marL="1828800" indent="0" latinLnBrk="0">
              <a:buFontTx/>
              <a:buNone/>
              <a:defRPr kumimoji="1" lang="ja-JP"/>
            </a:lvl5pPr>
          </a:lstStyle>
          <a:p>
            <a:pPr lvl="0"/>
            <a:r>
              <a:rPr kumimoji="1" lang="ja-JP" altLang="en-US"/>
              <a:t>マスター テキストの書式設定</a:t>
            </a:r>
          </a:p>
        </p:txBody>
      </p:sp>
      <p:sp>
        <p:nvSpPr>
          <p:cNvPr id="20" name="テキスト ボックス 19"/>
          <p:cNvSpPr txBox="1"/>
          <p:nvPr/>
        </p:nvSpPr>
        <p:spPr>
          <a:xfrm>
            <a:off x="542011" y="790378"/>
            <a:ext cx="609759" cy="584776"/>
          </a:xfrm>
          <a:prstGeom prst="rect">
            <a:avLst/>
          </a:prstGeom>
        </p:spPr>
        <p:txBody>
          <a:bodyPr vert="horz" lIns="91440" tIns="45720" rIns="91440" bIns="45720" rtlCol="0" anchor="ctr">
            <a:noAutofit/>
          </a:bodyPr>
          <a:lstStyle>
            <a:lvl1pPr latinLnBrk="0">
              <a:spcBef>
                <a:spcPct val="0"/>
              </a:spcBef>
              <a:buNone/>
              <a:defRPr kumimoji="1" lang="ja-JP"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latinLnBrk="0">
              <a:defRPr kumimoji="1" lang="ja-JP">
                <a:solidFill>
                  <a:schemeClr val="tx2"/>
                </a:solidFill>
              </a:defRPr>
            </a:lvl2pPr>
            <a:lvl3pPr latinLnBrk="0">
              <a:defRPr kumimoji="1" lang="ja-JP">
                <a:solidFill>
                  <a:schemeClr val="tx2"/>
                </a:solidFill>
              </a:defRPr>
            </a:lvl3pPr>
            <a:lvl4pPr latinLnBrk="0">
              <a:defRPr kumimoji="1" lang="ja-JP">
                <a:solidFill>
                  <a:schemeClr val="tx2"/>
                </a:solidFill>
              </a:defRPr>
            </a:lvl4pPr>
            <a:lvl5pPr latinLnBrk="0">
              <a:defRPr kumimoji="1" lang="ja-JP">
                <a:solidFill>
                  <a:schemeClr val="tx2"/>
                </a:solidFill>
              </a:defRPr>
            </a:lvl5pPr>
            <a:lvl6pPr latinLnBrk="0">
              <a:defRPr kumimoji="1" lang="ja-JP">
                <a:solidFill>
                  <a:schemeClr val="tx2"/>
                </a:solidFill>
              </a:defRPr>
            </a:lvl6pPr>
            <a:lvl7pPr latinLnBrk="0">
              <a:defRPr kumimoji="1" lang="ja-JP">
                <a:solidFill>
                  <a:schemeClr val="tx2"/>
                </a:solidFill>
              </a:defRPr>
            </a:lvl7pPr>
            <a:lvl8pPr latinLnBrk="0">
              <a:defRPr kumimoji="1" lang="ja-JP">
                <a:solidFill>
                  <a:schemeClr val="tx2"/>
                </a:solidFill>
              </a:defRPr>
            </a:lvl8pPr>
            <a:lvl9pPr latinLnBrk="0">
              <a:defRPr kumimoji="1" lang="ja-JP">
                <a:solidFill>
                  <a:schemeClr val="tx2"/>
                </a:solidFill>
              </a:defRPr>
            </a:lvl9pPr>
          </a:lstStyle>
          <a:p>
            <a:pPr lvl="0"/>
            <a:r>
              <a:rPr kumimoji="1" lang="ja-JP" sz="8000" baseline="0" dirty="0">
                <a:ln w="3175" cmpd="sng">
                  <a:noFill/>
                </a:ln>
                <a:solidFill>
                  <a:schemeClr val="accent1">
                    <a:lumMod val="60000"/>
                    <a:lumOff val="40000"/>
                  </a:schemeClr>
                </a:solidFill>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22" name="テキスト ボックス 21"/>
          <p:cNvSpPr txBox="1"/>
          <p:nvPr/>
        </p:nvSpPr>
        <p:spPr>
          <a:xfrm>
            <a:off x="8895327" y="2886556"/>
            <a:ext cx="609759" cy="584776"/>
          </a:xfrm>
          <a:prstGeom prst="rect">
            <a:avLst/>
          </a:prstGeom>
        </p:spPr>
        <p:txBody>
          <a:bodyPr vert="horz" lIns="91440" tIns="45720" rIns="91440" bIns="45720" rtlCol="0" anchor="ctr">
            <a:noAutofit/>
          </a:bodyPr>
          <a:lstStyle>
            <a:defPPr>
              <a:defRPr kumimoji="1" lang="ja-JP"/>
            </a:defPPr>
            <a:lvl1pPr lvl="0" latinLnBrk="0">
              <a:spcBef>
                <a:spcPct val="0"/>
              </a:spcBef>
              <a:buNone/>
              <a:defRPr kumimoji="1" lang="ja-JP" sz="8000" b="0" cap="all" baseline="0">
                <a:ln w="3175" cmpd="sng">
                  <a:noFill/>
                </a:ln>
                <a:effectLst/>
                <a:latin typeface="Arial"/>
                <a:ea typeface="+mj-ea"/>
                <a:cs typeface="Trebuchet MS"/>
              </a:defRPr>
            </a:lvl1pPr>
            <a:lvl2pPr latinLnBrk="0">
              <a:defRPr kumimoji="1" lang="ja-JP">
                <a:solidFill>
                  <a:schemeClr val="tx2"/>
                </a:solidFill>
              </a:defRPr>
            </a:lvl2pPr>
            <a:lvl3pPr latinLnBrk="0">
              <a:defRPr kumimoji="1" lang="ja-JP">
                <a:solidFill>
                  <a:schemeClr val="tx2"/>
                </a:solidFill>
              </a:defRPr>
            </a:lvl3pPr>
            <a:lvl4pPr latinLnBrk="0">
              <a:defRPr kumimoji="1" lang="ja-JP">
                <a:solidFill>
                  <a:schemeClr val="tx2"/>
                </a:solidFill>
              </a:defRPr>
            </a:lvl4pPr>
            <a:lvl5pPr latinLnBrk="0">
              <a:defRPr kumimoji="1" lang="ja-JP">
                <a:solidFill>
                  <a:schemeClr val="tx2"/>
                </a:solidFill>
              </a:defRPr>
            </a:lvl5pPr>
            <a:lvl6pPr latinLnBrk="0">
              <a:defRPr kumimoji="1" lang="ja-JP">
                <a:solidFill>
                  <a:schemeClr val="tx2"/>
                </a:solidFill>
              </a:defRPr>
            </a:lvl6pPr>
            <a:lvl7pPr latinLnBrk="0">
              <a:defRPr kumimoji="1" lang="ja-JP">
                <a:solidFill>
                  <a:schemeClr val="tx2"/>
                </a:solidFill>
              </a:defRPr>
            </a:lvl7pPr>
            <a:lvl8pPr latinLnBrk="0">
              <a:defRPr kumimoji="1" lang="ja-JP">
                <a:solidFill>
                  <a:schemeClr val="tx2"/>
                </a:solidFill>
              </a:defRPr>
            </a:lvl8pPr>
            <a:lvl9pPr latinLnBrk="0">
              <a:defRPr kumimoji="1" lang="ja-JP">
                <a:solidFill>
                  <a:schemeClr val="tx2"/>
                </a:solidFill>
              </a:defRPr>
            </a:lvl9pPr>
          </a:lstStyle>
          <a:p>
            <a:pPr lvl="0"/>
            <a:r>
              <a:rPr kumimoji="1" lang="ja-JP" sz="8000">
                <a:solidFill>
                  <a:schemeClr val="accent1">
                    <a:lumMod val="60000"/>
                    <a:lumOff val="40000"/>
                  </a:schemeClr>
                </a:solidFill>
                <a:latin typeface="Meiryo UI" panose="020B0604030504040204" pitchFamily="50" charset="-128"/>
                <a:ea typeface="Meiryo UI" panose="020B0604030504040204" pitchFamily="50" charset="-128"/>
                <a:cs typeface="Meiryo UI" panose="020B0604030504040204" pitchFamily="50" charset="-128"/>
              </a:rPr>
              <a:t>"</a:t>
            </a:r>
          </a:p>
        </p:txBody>
      </p:sp>
    </p:spTree>
    <p:extLst>
      <p:ext uri="{BB962C8B-B14F-4D97-AF65-F5344CB8AC3E}">
        <p14:creationId xmlns:p14="http://schemas.microsoft.com/office/powerpoint/2010/main" val="3599817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名前カード">
    <p:spTree>
      <p:nvGrpSpPr>
        <p:cNvPr id="1" name=""/>
        <p:cNvGrpSpPr/>
        <p:nvPr/>
      </p:nvGrpSpPr>
      <p:grpSpPr>
        <a:xfrm>
          <a:off x="0" y="0"/>
          <a:ext cx="0" cy="0"/>
          <a:chOff x="0" y="0"/>
          <a:chExt cx="0" cy="0"/>
        </a:xfrm>
      </p:grpSpPr>
      <p:sp>
        <p:nvSpPr>
          <p:cNvPr id="2" name="タイトル 1"/>
          <p:cNvSpPr>
            <a:spLocks noGrp="1"/>
          </p:cNvSpPr>
          <p:nvPr>
            <p:ph type="title"/>
          </p:nvPr>
        </p:nvSpPr>
        <p:spPr>
          <a:xfrm>
            <a:off x="677512" y="1931988"/>
            <a:ext cx="8598907" cy="2595460"/>
          </a:xfrm>
        </p:spPr>
        <p:txBody>
          <a:bodyPr anchor="b">
            <a:normAutofit/>
          </a:bodyPr>
          <a:lstStyle>
            <a:lvl1pPr algn="l" latinLnBrk="0">
              <a:defRPr kumimoji="1" lang="ja-JP" sz="4400" b="0" cap="none"/>
            </a:lvl1pPr>
          </a:lstStyle>
          <a:p>
            <a:r>
              <a:rPr kumimoji="1" lang="ja-JP" altLang="en-US"/>
              <a:t>マスター タイトルの書式設定</a:t>
            </a:r>
            <a:endParaRPr kumimoji="1" lang="ja-JP"/>
          </a:p>
        </p:txBody>
      </p:sp>
      <p:sp>
        <p:nvSpPr>
          <p:cNvPr id="3" name="テキスト プレースホルダー 2"/>
          <p:cNvSpPr>
            <a:spLocks noGrp="1"/>
          </p:cNvSpPr>
          <p:nvPr>
            <p:ph type="body" idx="1"/>
          </p:nvPr>
        </p:nvSpPr>
        <p:spPr>
          <a:xfrm>
            <a:off x="677512" y="4527448"/>
            <a:ext cx="8598907" cy="1513914"/>
          </a:xfrm>
        </p:spPr>
        <p:txBody>
          <a:bodyPr anchor="t">
            <a:normAutofit/>
          </a:bodyPr>
          <a:lstStyle>
            <a:lvl1pPr marL="0" indent="0" algn="l" latinLnBrk="0">
              <a:buNone/>
              <a:defRPr kumimoji="1" lang="ja-JP" sz="1800">
                <a:solidFill>
                  <a:schemeClr val="tx1">
                    <a:lumMod val="75000"/>
                    <a:lumOff val="25000"/>
                  </a:schemeClr>
                </a:solidFill>
              </a:defRPr>
            </a:lvl1pPr>
            <a:lvl2pPr marL="457200" indent="0" latinLnBrk="0">
              <a:buNone/>
              <a:defRPr kumimoji="1" lang="ja-JP" sz="1800">
                <a:solidFill>
                  <a:schemeClr val="tx1">
                    <a:tint val="75000"/>
                  </a:schemeClr>
                </a:solidFill>
              </a:defRPr>
            </a:lvl2pPr>
            <a:lvl3pPr marL="914400" indent="0" latinLnBrk="0">
              <a:buNone/>
              <a:defRPr kumimoji="1" lang="ja-JP" sz="1600">
                <a:solidFill>
                  <a:schemeClr val="tx1">
                    <a:tint val="75000"/>
                  </a:schemeClr>
                </a:solidFill>
              </a:defRPr>
            </a:lvl3pPr>
            <a:lvl4pPr marL="1371600" indent="0" latinLnBrk="0">
              <a:buNone/>
              <a:defRPr kumimoji="1" lang="ja-JP" sz="1400">
                <a:solidFill>
                  <a:schemeClr val="tx1">
                    <a:tint val="75000"/>
                  </a:schemeClr>
                </a:solidFill>
              </a:defRPr>
            </a:lvl4pPr>
            <a:lvl5pPr marL="1828800" indent="0" latinLnBrk="0">
              <a:buNone/>
              <a:defRPr kumimoji="1" lang="ja-JP" sz="1400">
                <a:solidFill>
                  <a:schemeClr val="tx1">
                    <a:tint val="75000"/>
                  </a:schemeClr>
                </a:solidFill>
              </a:defRPr>
            </a:lvl5pPr>
            <a:lvl6pPr marL="2286000" indent="0" latinLnBrk="0">
              <a:buNone/>
              <a:defRPr kumimoji="1" lang="ja-JP" sz="1400">
                <a:solidFill>
                  <a:schemeClr val="tx1">
                    <a:tint val="75000"/>
                  </a:schemeClr>
                </a:solidFill>
              </a:defRPr>
            </a:lvl6pPr>
            <a:lvl7pPr marL="2743200" indent="0" latinLnBrk="0">
              <a:buNone/>
              <a:defRPr kumimoji="1" lang="ja-JP" sz="1400">
                <a:solidFill>
                  <a:schemeClr val="tx1">
                    <a:tint val="75000"/>
                  </a:schemeClr>
                </a:solidFill>
              </a:defRPr>
            </a:lvl7pPr>
            <a:lvl8pPr marL="3200400" indent="0" latinLnBrk="0">
              <a:buNone/>
              <a:defRPr kumimoji="1" lang="ja-JP" sz="1400">
                <a:solidFill>
                  <a:schemeClr val="tx1">
                    <a:tint val="75000"/>
                  </a:schemeClr>
                </a:solidFill>
              </a:defRPr>
            </a:lvl8pPr>
            <a:lvl9pPr marL="3657600" indent="0" latinLnBrk="0">
              <a:buNone/>
              <a:defRPr kumimoji="1" lang="ja-JP"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F11F0EC-4F60-4544-9956-271209A740FE}" type="datetimeFigureOut">
              <a:t>2026/10/1</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DEC7A5AD-5AEC-42D0-A3BE-F46B40576360}" type="slidenum">
              <a:t>‹#›</a:t>
            </a:fld>
            <a:endParaRPr kumimoji="1" lang="ja-JP"/>
          </a:p>
        </p:txBody>
      </p:sp>
    </p:spTree>
    <p:extLst>
      <p:ext uri="{BB962C8B-B14F-4D97-AF65-F5344CB8AC3E}">
        <p14:creationId xmlns:p14="http://schemas.microsoft.com/office/powerpoint/2010/main" val="2396703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と名前カード">
    <p:spTree>
      <p:nvGrpSpPr>
        <p:cNvPr id="1" name=""/>
        <p:cNvGrpSpPr/>
        <p:nvPr/>
      </p:nvGrpSpPr>
      <p:grpSpPr>
        <a:xfrm>
          <a:off x="0" y="0"/>
          <a:ext cx="0" cy="0"/>
          <a:chOff x="0" y="0"/>
          <a:chExt cx="0" cy="0"/>
        </a:xfrm>
      </p:grpSpPr>
      <p:sp>
        <p:nvSpPr>
          <p:cNvPr id="2" name="タイトル 1"/>
          <p:cNvSpPr>
            <a:spLocks noGrp="1"/>
          </p:cNvSpPr>
          <p:nvPr>
            <p:ph type="title"/>
          </p:nvPr>
        </p:nvSpPr>
        <p:spPr>
          <a:xfrm>
            <a:off x="931577" y="609600"/>
            <a:ext cx="8096242" cy="3022600"/>
          </a:xfrm>
        </p:spPr>
        <p:txBody>
          <a:bodyPr anchor="ctr">
            <a:normAutofit/>
          </a:bodyPr>
          <a:lstStyle>
            <a:lvl1pPr algn="l" latinLnBrk="0">
              <a:defRPr kumimoji="1" lang="ja-JP" sz="4400" b="0" cap="none">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ltLang="en-US"/>
              <a:t>マスター タイトルの書式設定</a:t>
            </a:r>
            <a:endParaRPr kumimoji="1" lang="ja-JP" dirty="0"/>
          </a:p>
        </p:txBody>
      </p:sp>
      <p:sp>
        <p:nvSpPr>
          <p:cNvPr id="3" name="テキスト プレースホルダー 2"/>
          <p:cNvSpPr>
            <a:spLocks noGrp="1"/>
          </p:cNvSpPr>
          <p:nvPr>
            <p:ph type="body" idx="1"/>
          </p:nvPr>
        </p:nvSpPr>
        <p:spPr>
          <a:xfrm>
            <a:off x="677512" y="4527448"/>
            <a:ext cx="8598907" cy="1513914"/>
          </a:xfrm>
        </p:spPr>
        <p:txBody>
          <a:bodyPr anchor="t">
            <a:normAutofit/>
          </a:bodyPr>
          <a:lstStyle>
            <a:lvl1pPr marL="0" indent="0" algn="l" latinLnBrk="0">
              <a:buNone/>
              <a:defRPr kumimoji="1" lang="ja-JP" sz="1800">
                <a:solidFill>
                  <a:schemeClr val="tx1">
                    <a:lumMod val="50000"/>
                    <a:lumOff val="50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457200" indent="0" latinLnBrk="0">
              <a:buNone/>
              <a:defRPr kumimoji="1" lang="ja-JP" sz="1800">
                <a:solidFill>
                  <a:schemeClr val="tx1">
                    <a:tint val="75000"/>
                  </a:schemeClr>
                </a:solidFill>
              </a:defRPr>
            </a:lvl2pPr>
            <a:lvl3pPr marL="914400" indent="0" latinLnBrk="0">
              <a:buNone/>
              <a:defRPr kumimoji="1" lang="ja-JP" sz="1600">
                <a:solidFill>
                  <a:schemeClr val="tx1">
                    <a:tint val="75000"/>
                  </a:schemeClr>
                </a:solidFill>
              </a:defRPr>
            </a:lvl3pPr>
            <a:lvl4pPr marL="1371600" indent="0" latinLnBrk="0">
              <a:buNone/>
              <a:defRPr kumimoji="1" lang="ja-JP" sz="1400">
                <a:solidFill>
                  <a:schemeClr val="tx1">
                    <a:tint val="75000"/>
                  </a:schemeClr>
                </a:solidFill>
              </a:defRPr>
            </a:lvl4pPr>
            <a:lvl5pPr marL="1828800" indent="0" latinLnBrk="0">
              <a:buNone/>
              <a:defRPr kumimoji="1" lang="ja-JP" sz="1400">
                <a:solidFill>
                  <a:schemeClr val="tx1">
                    <a:tint val="75000"/>
                  </a:schemeClr>
                </a:solidFill>
              </a:defRPr>
            </a:lvl5pPr>
            <a:lvl6pPr marL="2286000" indent="0" latinLnBrk="0">
              <a:buNone/>
              <a:defRPr kumimoji="1" lang="ja-JP" sz="1400">
                <a:solidFill>
                  <a:schemeClr val="tx1">
                    <a:tint val="75000"/>
                  </a:schemeClr>
                </a:solidFill>
              </a:defRPr>
            </a:lvl6pPr>
            <a:lvl7pPr marL="2743200" indent="0" latinLnBrk="0">
              <a:buNone/>
              <a:defRPr kumimoji="1" lang="ja-JP" sz="1400">
                <a:solidFill>
                  <a:schemeClr val="tx1">
                    <a:tint val="75000"/>
                  </a:schemeClr>
                </a:solidFill>
              </a:defRPr>
            </a:lvl7pPr>
            <a:lvl8pPr marL="3200400" indent="0" latinLnBrk="0">
              <a:buNone/>
              <a:defRPr kumimoji="1" lang="ja-JP" sz="1400">
                <a:solidFill>
                  <a:schemeClr val="tx1">
                    <a:tint val="75000"/>
                  </a:schemeClr>
                </a:solidFill>
              </a:defRPr>
            </a:lvl8pPr>
            <a:lvl9pPr marL="3657600" indent="0" latinLnBrk="0">
              <a:buNone/>
              <a:defRPr kumimoji="1" lang="ja-JP"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lvl1pPr>
              <a:defRPr>
                <a:latin typeface="Meiryo UI" panose="020B0604030504040204" pitchFamily="50" charset="-128"/>
                <a:ea typeface="Meiryo UI" panose="020B0604030504040204" pitchFamily="50" charset="-128"/>
                <a:cs typeface="Meiryo UI" panose="020B0604030504040204" pitchFamily="50" charset="-128"/>
              </a:defRPr>
            </a:lvl1pPr>
          </a:lstStyle>
          <a:p>
            <a:fld id="{FF11F0EC-4F60-4544-9956-271209A740FE}" type="datetimeFigureOut">
              <a:rPr lang="en-US" altLang="ja-JP" smtClean="0"/>
              <a:pPr/>
              <a:t>10/1/2026</a:t>
            </a:fld>
            <a:endParaRPr lang="ja-JP" altLang="en-US"/>
          </a:p>
        </p:txBody>
      </p:sp>
      <p:sp>
        <p:nvSpPr>
          <p:cNvPr id="5" name="フッター プレースホルダー 4"/>
          <p:cNvSpPr>
            <a:spLocks noGrp="1"/>
          </p:cNvSpPr>
          <p:nvPr>
            <p:ph type="ftr" sz="quarter" idx="11"/>
          </p:nvPr>
        </p:nvSpPr>
        <p:spPr/>
        <p:txBody>
          <a:bodyPr/>
          <a:lstStyle>
            <a:lvl1pPr>
              <a:defRPr>
                <a:latin typeface="Meiryo UI" panose="020B0604030504040204" pitchFamily="50" charset="-128"/>
                <a:ea typeface="Meiryo UI" panose="020B0604030504040204" pitchFamily="50" charset="-128"/>
                <a:cs typeface="Meiryo UI" panose="020B0604030504040204" pitchFamily="50" charset="-128"/>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a:latin typeface="Meiryo UI" panose="020B0604030504040204" pitchFamily="50" charset="-128"/>
                <a:ea typeface="Meiryo UI" panose="020B0604030504040204" pitchFamily="50" charset="-128"/>
                <a:cs typeface="Meiryo UI" panose="020B0604030504040204" pitchFamily="50" charset="-128"/>
              </a:defRPr>
            </a:lvl1pPr>
          </a:lstStyle>
          <a:p>
            <a:fld id="{DEC7A5AD-5AEC-42D0-A3BE-F46B40576360}" type="slidenum">
              <a:rPr lang="en-US" altLang="ja-JP" smtClean="0"/>
              <a:pPr/>
              <a:t>‹#›</a:t>
            </a:fld>
            <a:endParaRPr lang="en-US" altLang="ja-JP"/>
          </a:p>
        </p:txBody>
      </p:sp>
      <p:sp>
        <p:nvSpPr>
          <p:cNvPr id="23" name="テキスト プレースホルダー 9"/>
          <p:cNvSpPr>
            <a:spLocks noGrp="1"/>
          </p:cNvSpPr>
          <p:nvPr>
            <p:ph type="body" sz="quarter" idx="13"/>
          </p:nvPr>
        </p:nvSpPr>
        <p:spPr>
          <a:xfrm>
            <a:off x="677509" y="4013200"/>
            <a:ext cx="8598908" cy="514248"/>
          </a:xfrm>
        </p:spPr>
        <p:txBody>
          <a:bodyPr anchor="b">
            <a:noAutofit/>
          </a:bodyPr>
          <a:lstStyle>
            <a:lvl1pPr marL="0" indent="0" latinLnBrk="0">
              <a:buFontTx/>
              <a:buNone/>
              <a:defRPr kumimoji="1" lang="ja-JP" sz="24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457200" indent="0" latinLnBrk="0">
              <a:buFontTx/>
              <a:buNone/>
              <a:defRPr kumimoji="1" lang="ja-JP"/>
            </a:lvl2pPr>
            <a:lvl3pPr marL="914400" indent="0" latinLnBrk="0">
              <a:buFontTx/>
              <a:buNone/>
              <a:defRPr kumimoji="1" lang="ja-JP"/>
            </a:lvl3pPr>
            <a:lvl4pPr marL="1371600" indent="0" latinLnBrk="0">
              <a:buFontTx/>
              <a:buNone/>
              <a:defRPr kumimoji="1" lang="ja-JP"/>
            </a:lvl4pPr>
            <a:lvl5pPr marL="1828800" indent="0" latinLnBrk="0">
              <a:buFontTx/>
              <a:buNone/>
              <a:defRPr kumimoji="1" lang="ja-JP"/>
            </a:lvl5pPr>
          </a:lstStyle>
          <a:p>
            <a:pPr lvl="0"/>
            <a:r>
              <a:rPr kumimoji="1" lang="ja-JP" altLang="en-US"/>
              <a:t>マスター テキストの書式設定</a:t>
            </a:r>
          </a:p>
        </p:txBody>
      </p:sp>
      <p:sp>
        <p:nvSpPr>
          <p:cNvPr id="24" name="テキスト ボックス 23"/>
          <p:cNvSpPr txBox="1"/>
          <p:nvPr/>
        </p:nvSpPr>
        <p:spPr>
          <a:xfrm>
            <a:off x="542011" y="790378"/>
            <a:ext cx="609759" cy="584776"/>
          </a:xfrm>
          <a:prstGeom prst="rect">
            <a:avLst/>
          </a:prstGeom>
        </p:spPr>
        <p:txBody>
          <a:bodyPr vert="horz" lIns="91440" tIns="45720" rIns="91440" bIns="45720" rtlCol="0" anchor="ctr">
            <a:noAutofit/>
          </a:bodyPr>
          <a:lstStyle>
            <a:lvl1pPr latinLnBrk="0">
              <a:spcBef>
                <a:spcPct val="0"/>
              </a:spcBef>
              <a:buNone/>
              <a:defRPr kumimoji="1" lang="ja-JP"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latinLnBrk="0">
              <a:defRPr kumimoji="1" lang="ja-JP">
                <a:solidFill>
                  <a:schemeClr val="tx2"/>
                </a:solidFill>
              </a:defRPr>
            </a:lvl2pPr>
            <a:lvl3pPr latinLnBrk="0">
              <a:defRPr kumimoji="1" lang="ja-JP">
                <a:solidFill>
                  <a:schemeClr val="tx2"/>
                </a:solidFill>
              </a:defRPr>
            </a:lvl3pPr>
            <a:lvl4pPr latinLnBrk="0">
              <a:defRPr kumimoji="1" lang="ja-JP">
                <a:solidFill>
                  <a:schemeClr val="tx2"/>
                </a:solidFill>
              </a:defRPr>
            </a:lvl4pPr>
            <a:lvl5pPr latinLnBrk="0">
              <a:defRPr kumimoji="1" lang="ja-JP">
                <a:solidFill>
                  <a:schemeClr val="tx2"/>
                </a:solidFill>
              </a:defRPr>
            </a:lvl5pPr>
            <a:lvl6pPr latinLnBrk="0">
              <a:defRPr kumimoji="1" lang="ja-JP">
                <a:solidFill>
                  <a:schemeClr val="tx2"/>
                </a:solidFill>
              </a:defRPr>
            </a:lvl6pPr>
            <a:lvl7pPr latinLnBrk="0">
              <a:defRPr kumimoji="1" lang="ja-JP">
                <a:solidFill>
                  <a:schemeClr val="tx2"/>
                </a:solidFill>
              </a:defRPr>
            </a:lvl7pPr>
            <a:lvl8pPr latinLnBrk="0">
              <a:defRPr kumimoji="1" lang="ja-JP">
                <a:solidFill>
                  <a:schemeClr val="tx2"/>
                </a:solidFill>
              </a:defRPr>
            </a:lvl8pPr>
            <a:lvl9pPr latinLnBrk="0">
              <a:defRPr kumimoji="1" lang="ja-JP">
                <a:solidFill>
                  <a:schemeClr val="tx2"/>
                </a:solidFill>
              </a:defRPr>
            </a:lvl9pPr>
          </a:lstStyle>
          <a:p>
            <a:pPr lvl="0"/>
            <a:r>
              <a:rPr kumimoji="1" lang="ja-JP" sz="8000" baseline="0">
                <a:ln w="3175" cmpd="sng">
                  <a:noFill/>
                </a:ln>
                <a:solidFill>
                  <a:schemeClr val="accent1">
                    <a:lumMod val="60000"/>
                    <a:lumOff val="40000"/>
                  </a:schemeClr>
                </a:solidFill>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25" name="テキスト ボックス 24"/>
          <p:cNvSpPr txBox="1"/>
          <p:nvPr/>
        </p:nvSpPr>
        <p:spPr>
          <a:xfrm>
            <a:off x="8895327" y="2886556"/>
            <a:ext cx="609759" cy="584776"/>
          </a:xfrm>
          <a:prstGeom prst="rect">
            <a:avLst/>
          </a:prstGeom>
        </p:spPr>
        <p:txBody>
          <a:bodyPr vert="horz" lIns="91440" tIns="45720" rIns="91440" bIns="45720" rtlCol="0" anchor="ctr">
            <a:noAutofit/>
          </a:bodyPr>
          <a:lstStyle>
            <a:defPPr>
              <a:defRPr kumimoji="1" lang="ja-JP"/>
            </a:defPPr>
            <a:lvl1pPr lvl="0" latinLnBrk="0">
              <a:spcBef>
                <a:spcPct val="0"/>
              </a:spcBef>
              <a:buNone/>
              <a:defRPr kumimoji="1" lang="ja-JP" sz="8000" b="0" cap="all" baseline="0">
                <a:ln w="3175" cmpd="sng">
                  <a:noFill/>
                </a:ln>
                <a:effectLst/>
                <a:latin typeface="Arial"/>
                <a:ea typeface="+mj-ea"/>
                <a:cs typeface="Trebuchet MS"/>
              </a:defRPr>
            </a:lvl1pPr>
            <a:lvl2pPr latinLnBrk="0">
              <a:defRPr kumimoji="1" lang="ja-JP">
                <a:solidFill>
                  <a:schemeClr val="tx2"/>
                </a:solidFill>
              </a:defRPr>
            </a:lvl2pPr>
            <a:lvl3pPr latinLnBrk="0">
              <a:defRPr kumimoji="1" lang="ja-JP">
                <a:solidFill>
                  <a:schemeClr val="tx2"/>
                </a:solidFill>
              </a:defRPr>
            </a:lvl3pPr>
            <a:lvl4pPr latinLnBrk="0">
              <a:defRPr kumimoji="1" lang="ja-JP">
                <a:solidFill>
                  <a:schemeClr val="tx2"/>
                </a:solidFill>
              </a:defRPr>
            </a:lvl4pPr>
            <a:lvl5pPr latinLnBrk="0">
              <a:defRPr kumimoji="1" lang="ja-JP">
                <a:solidFill>
                  <a:schemeClr val="tx2"/>
                </a:solidFill>
              </a:defRPr>
            </a:lvl5pPr>
            <a:lvl6pPr latinLnBrk="0">
              <a:defRPr kumimoji="1" lang="ja-JP">
                <a:solidFill>
                  <a:schemeClr val="tx2"/>
                </a:solidFill>
              </a:defRPr>
            </a:lvl6pPr>
            <a:lvl7pPr latinLnBrk="0">
              <a:defRPr kumimoji="1" lang="ja-JP">
                <a:solidFill>
                  <a:schemeClr val="tx2"/>
                </a:solidFill>
              </a:defRPr>
            </a:lvl7pPr>
            <a:lvl8pPr latinLnBrk="0">
              <a:defRPr kumimoji="1" lang="ja-JP">
                <a:solidFill>
                  <a:schemeClr val="tx2"/>
                </a:solidFill>
              </a:defRPr>
            </a:lvl8pPr>
            <a:lvl9pPr latinLnBrk="0">
              <a:defRPr kumimoji="1" lang="ja-JP">
                <a:solidFill>
                  <a:schemeClr val="tx2"/>
                </a:solidFill>
              </a:defRPr>
            </a:lvl9pPr>
          </a:lstStyle>
          <a:p>
            <a:pPr lvl="0"/>
            <a:r>
              <a:rPr kumimoji="1" lang="ja-JP" sz="8000">
                <a:solidFill>
                  <a:schemeClr val="accent1">
                    <a:lumMod val="60000"/>
                    <a:lumOff val="40000"/>
                  </a:schemeClr>
                </a:solidFill>
                <a:latin typeface="Meiryo UI" panose="020B0604030504040204" pitchFamily="50" charset="-128"/>
                <a:ea typeface="Meiryo UI" panose="020B0604030504040204" pitchFamily="50" charset="-128"/>
                <a:cs typeface="Meiryo UI" panose="020B0604030504040204" pitchFamily="50" charset="-128"/>
              </a:rPr>
              <a:t>"</a:t>
            </a:r>
          </a:p>
        </p:txBody>
      </p:sp>
    </p:spTree>
    <p:extLst>
      <p:ext uri="{BB962C8B-B14F-4D97-AF65-F5344CB8AC3E}">
        <p14:creationId xmlns:p14="http://schemas.microsoft.com/office/powerpoint/2010/main" val="3697398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または False">
    <p:spTree>
      <p:nvGrpSpPr>
        <p:cNvPr id="1" name=""/>
        <p:cNvGrpSpPr/>
        <p:nvPr/>
      </p:nvGrpSpPr>
      <p:grpSpPr>
        <a:xfrm>
          <a:off x="0" y="0"/>
          <a:ext cx="0" cy="0"/>
          <a:chOff x="0" y="0"/>
          <a:chExt cx="0" cy="0"/>
        </a:xfrm>
      </p:grpSpPr>
      <p:sp>
        <p:nvSpPr>
          <p:cNvPr id="2" name="タイトル 1"/>
          <p:cNvSpPr>
            <a:spLocks noGrp="1"/>
          </p:cNvSpPr>
          <p:nvPr>
            <p:ph type="title"/>
          </p:nvPr>
        </p:nvSpPr>
        <p:spPr>
          <a:xfrm>
            <a:off x="685978" y="609600"/>
            <a:ext cx="8590440" cy="3022600"/>
          </a:xfrm>
        </p:spPr>
        <p:txBody>
          <a:bodyPr anchor="ctr">
            <a:normAutofit/>
          </a:bodyPr>
          <a:lstStyle>
            <a:lvl1pPr algn="l" latinLnBrk="0">
              <a:defRPr kumimoji="1" lang="ja-JP" sz="4400" b="0" cap="none"/>
            </a:lvl1pPr>
          </a:lstStyle>
          <a:p>
            <a:r>
              <a:rPr kumimoji="1" lang="ja-JP" altLang="en-US"/>
              <a:t>マスター タイトルの書式設定</a:t>
            </a:r>
            <a:endParaRPr kumimoji="1" lang="ja-JP" dirty="0"/>
          </a:p>
        </p:txBody>
      </p:sp>
      <p:sp>
        <p:nvSpPr>
          <p:cNvPr id="3" name="テキスト プレースホルダー 2"/>
          <p:cNvSpPr>
            <a:spLocks noGrp="1"/>
          </p:cNvSpPr>
          <p:nvPr>
            <p:ph type="body" idx="1"/>
          </p:nvPr>
        </p:nvSpPr>
        <p:spPr>
          <a:xfrm>
            <a:off x="677512" y="4527448"/>
            <a:ext cx="8598907" cy="1513914"/>
          </a:xfrm>
        </p:spPr>
        <p:txBody>
          <a:bodyPr anchor="t">
            <a:normAutofit/>
          </a:bodyPr>
          <a:lstStyle>
            <a:lvl1pPr marL="0" indent="0" algn="l" latinLnBrk="0">
              <a:buNone/>
              <a:defRPr kumimoji="1" lang="ja-JP" sz="1800">
                <a:solidFill>
                  <a:schemeClr val="tx1">
                    <a:lumMod val="50000"/>
                    <a:lumOff val="50000"/>
                  </a:schemeClr>
                </a:solidFill>
              </a:defRPr>
            </a:lvl1pPr>
            <a:lvl2pPr marL="457200" indent="0" latinLnBrk="0">
              <a:buNone/>
              <a:defRPr kumimoji="1" lang="ja-JP" sz="1800">
                <a:solidFill>
                  <a:schemeClr val="tx1">
                    <a:tint val="75000"/>
                  </a:schemeClr>
                </a:solidFill>
              </a:defRPr>
            </a:lvl2pPr>
            <a:lvl3pPr marL="914400" indent="0" latinLnBrk="0">
              <a:buNone/>
              <a:defRPr kumimoji="1" lang="ja-JP" sz="1600">
                <a:solidFill>
                  <a:schemeClr val="tx1">
                    <a:tint val="75000"/>
                  </a:schemeClr>
                </a:solidFill>
              </a:defRPr>
            </a:lvl3pPr>
            <a:lvl4pPr marL="1371600" indent="0" latinLnBrk="0">
              <a:buNone/>
              <a:defRPr kumimoji="1" lang="ja-JP" sz="1400">
                <a:solidFill>
                  <a:schemeClr val="tx1">
                    <a:tint val="75000"/>
                  </a:schemeClr>
                </a:solidFill>
              </a:defRPr>
            </a:lvl4pPr>
            <a:lvl5pPr marL="1828800" indent="0" latinLnBrk="0">
              <a:buNone/>
              <a:defRPr kumimoji="1" lang="ja-JP" sz="1400">
                <a:solidFill>
                  <a:schemeClr val="tx1">
                    <a:tint val="75000"/>
                  </a:schemeClr>
                </a:solidFill>
              </a:defRPr>
            </a:lvl5pPr>
            <a:lvl6pPr marL="2286000" indent="0" latinLnBrk="0">
              <a:buNone/>
              <a:defRPr kumimoji="1" lang="ja-JP" sz="1400">
                <a:solidFill>
                  <a:schemeClr val="tx1">
                    <a:tint val="75000"/>
                  </a:schemeClr>
                </a:solidFill>
              </a:defRPr>
            </a:lvl6pPr>
            <a:lvl7pPr marL="2743200" indent="0" latinLnBrk="0">
              <a:buNone/>
              <a:defRPr kumimoji="1" lang="ja-JP" sz="1400">
                <a:solidFill>
                  <a:schemeClr val="tx1">
                    <a:tint val="75000"/>
                  </a:schemeClr>
                </a:solidFill>
              </a:defRPr>
            </a:lvl7pPr>
            <a:lvl8pPr marL="3200400" indent="0" latinLnBrk="0">
              <a:buNone/>
              <a:defRPr kumimoji="1" lang="ja-JP" sz="1400">
                <a:solidFill>
                  <a:schemeClr val="tx1">
                    <a:tint val="75000"/>
                  </a:schemeClr>
                </a:solidFill>
              </a:defRPr>
            </a:lvl8pPr>
            <a:lvl9pPr marL="3657600" indent="0" latinLnBrk="0">
              <a:buNone/>
              <a:defRPr kumimoji="1" lang="ja-JP"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F11F0EC-4F60-4544-9956-271209A740FE}" type="datetimeFigureOut">
              <a:t>2026/10/1</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DEC7A5AD-5AEC-42D0-A3BE-F46B40576360}" type="slidenum">
              <a:t>‹#›</a:t>
            </a:fld>
            <a:endParaRPr kumimoji="1" lang="ja-JP"/>
          </a:p>
        </p:txBody>
      </p:sp>
      <p:sp>
        <p:nvSpPr>
          <p:cNvPr id="23" name="テキスト プレースホルダー 9"/>
          <p:cNvSpPr>
            <a:spLocks noGrp="1"/>
          </p:cNvSpPr>
          <p:nvPr>
            <p:ph type="body" sz="quarter" idx="13"/>
          </p:nvPr>
        </p:nvSpPr>
        <p:spPr>
          <a:xfrm>
            <a:off x="677509" y="4013200"/>
            <a:ext cx="8598908" cy="514248"/>
          </a:xfrm>
        </p:spPr>
        <p:txBody>
          <a:bodyPr anchor="b">
            <a:noAutofit/>
          </a:bodyPr>
          <a:lstStyle>
            <a:lvl1pPr marL="0" indent="0" latinLnBrk="0">
              <a:buFontTx/>
              <a:buNone/>
              <a:defRPr kumimoji="1" lang="ja-JP" sz="2400">
                <a:solidFill>
                  <a:schemeClr val="accent1"/>
                </a:solidFill>
              </a:defRPr>
            </a:lvl1pPr>
            <a:lvl2pPr marL="457200" indent="0" latinLnBrk="0">
              <a:buFontTx/>
              <a:buNone/>
              <a:defRPr kumimoji="1" lang="ja-JP"/>
            </a:lvl2pPr>
            <a:lvl3pPr marL="914400" indent="0" latinLnBrk="0">
              <a:buFontTx/>
              <a:buNone/>
              <a:defRPr kumimoji="1" lang="ja-JP"/>
            </a:lvl3pPr>
            <a:lvl4pPr marL="1371600" indent="0" latinLnBrk="0">
              <a:buFontTx/>
              <a:buNone/>
              <a:defRPr kumimoji="1" lang="ja-JP"/>
            </a:lvl4pPr>
            <a:lvl5pPr marL="1828800" indent="0" latinLnBrk="0">
              <a:buFontTx/>
              <a:buNone/>
              <a:defRPr kumimoji="1" lang="ja-JP"/>
            </a:lvl5pPr>
          </a:lstStyle>
          <a:p>
            <a:pPr lvl="0"/>
            <a:r>
              <a:rPr kumimoji="1" lang="ja-JP" altLang="en-US"/>
              <a:t>マスター テキストの書式設定</a:t>
            </a:r>
          </a:p>
        </p:txBody>
      </p:sp>
    </p:spTree>
    <p:extLst>
      <p:ext uri="{BB962C8B-B14F-4D97-AF65-F5344CB8AC3E}">
        <p14:creationId xmlns:p14="http://schemas.microsoft.com/office/powerpoint/2010/main" val="1704312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endParaRPr kumimoji="1" lang="ja-JP" dirty="0"/>
          </a:p>
        </p:txBody>
      </p:sp>
      <p:sp>
        <p:nvSpPr>
          <p:cNvPr id="3" name="縦書きテキスト プレースホルダー 2"/>
          <p:cNvSpPr>
            <a:spLocks noGrp="1"/>
          </p:cNvSpPr>
          <p:nvPr>
            <p:ph type="body" orient="vert" idx="1"/>
          </p:nvPr>
        </p:nvSpPr>
        <p:spPr/>
        <p:txBody>
          <a:bodyPr vert="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dirty="0"/>
          </a:p>
        </p:txBody>
      </p:sp>
      <p:sp>
        <p:nvSpPr>
          <p:cNvPr id="4" name="日付プレースホルダー 3"/>
          <p:cNvSpPr>
            <a:spLocks noGrp="1"/>
          </p:cNvSpPr>
          <p:nvPr>
            <p:ph type="dt" sz="half" idx="10"/>
          </p:nvPr>
        </p:nvSpPr>
        <p:spPr/>
        <p:txBody>
          <a:bodyPr/>
          <a:lstStyle/>
          <a:p>
            <a:fld id="{FF11F0EC-4F60-4544-9956-271209A740FE}" type="datetimeFigureOut">
              <a:t>2026/10/1</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DEC7A5AD-5AEC-42D0-A3BE-F46B40576360}" type="slidenum">
              <a:t>‹#›</a:t>
            </a:fld>
            <a:endParaRPr kumimoji="1" lang="ja-JP"/>
          </a:p>
        </p:txBody>
      </p:sp>
    </p:spTree>
    <p:extLst>
      <p:ext uri="{BB962C8B-B14F-4D97-AF65-F5344CB8AC3E}">
        <p14:creationId xmlns:p14="http://schemas.microsoft.com/office/powerpoint/2010/main" val="2150809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969749" y="609600"/>
            <a:ext cx="1305083" cy="5251451"/>
          </a:xfrm>
        </p:spPr>
        <p:txBody>
          <a:bodyPr vert="vert" anchor="ctr"/>
          <a:lstStyle/>
          <a:p>
            <a:r>
              <a:rPr kumimoji="1" lang="ja-JP" altLang="en-US"/>
              <a:t>マスター タイトルの書式設定</a:t>
            </a:r>
            <a:endParaRPr kumimoji="1" lang="ja-JP" dirty="0"/>
          </a:p>
        </p:txBody>
      </p:sp>
      <p:sp>
        <p:nvSpPr>
          <p:cNvPr id="3" name="縦書きテキスト プレースホルダー 2"/>
          <p:cNvSpPr>
            <a:spLocks noGrp="1"/>
          </p:cNvSpPr>
          <p:nvPr>
            <p:ph type="body" orient="vert" idx="1"/>
          </p:nvPr>
        </p:nvSpPr>
        <p:spPr>
          <a:xfrm>
            <a:off x="677511" y="609600"/>
            <a:ext cx="7061989" cy="5251450"/>
          </a:xfrm>
        </p:spPr>
        <p:txBody>
          <a:bodyPr vert="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dirty="0"/>
          </a:p>
        </p:txBody>
      </p:sp>
      <p:sp>
        <p:nvSpPr>
          <p:cNvPr id="4" name="日付プレースホルダー 3"/>
          <p:cNvSpPr>
            <a:spLocks noGrp="1"/>
          </p:cNvSpPr>
          <p:nvPr>
            <p:ph type="dt" sz="half" idx="10"/>
          </p:nvPr>
        </p:nvSpPr>
        <p:spPr/>
        <p:txBody>
          <a:bodyPr/>
          <a:lstStyle/>
          <a:p>
            <a:fld id="{FF11F0EC-4F60-4544-9956-271209A740FE}" type="datetimeFigureOut">
              <a:t>2026/10/1</a:t>
            </a:fld>
            <a:endParaRPr kumimoji="1" lang="ja-JP"/>
          </a:p>
        </p:txBody>
      </p:sp>
      <p:sp>
        <p:nvSpPr>
          <p:cNvPr id="5" name="フッター プレースホルダー 4"/>
          <p:cNvSpPr>
            <a:spLocks noGrp="1"/>
          </p:cNvSpPr>
          <p:nvPr>
            <p:ph type="ftr" sz="quarter" idx="11"/>
          </p:nvPr>
        </p:nvSpPr>
        <p:spPr/>
        <p:txBody>
          <a:bodyPr/>
          <a:lstStyle/>
          <a:p>
            <a:endParaRPr kumimoji="1" lang="ja-JP"/>
          </a:p>
        </p:txBody>
      </p:sp>
      <p:sp>
        <p:nvSpPr>
          <p:cNvPr id="6" name="スライド番号プレースホルダー 5"/>
          <p:cNvSpPr>
            <a:spLocks noGrp="1"/>
          </p:cNvSpPr>
          <p:nvPr>
            <p:ph type="sldNum" sz="quarter" idx="12"/>
          </p:nvPr>
        </p:nvSpPr>
        <p:spPr/>
        <p:txBody>
          <a:bodyPr/>
          <a:lstStyle/>
          <a:p>
            <a:fld id="{DEC7A5AD-5AEC-42D0-A3BE-F46B40576360}" type="slidenum">
              <a:t>‹#›</a:t>
            </a:fld>
            <a:endParaRPr kumimoji="1" lang="ja-JP"/>
          </a:p>
        </p:txBody>
      </p:sp>
    </p:spTree>
    <p:extLst>
      <p:ext uri="{BB962C8B-B14F-4D97-AF65-F5344CB8AC3E}">
        <p14:creationId xmlns:p14="http://schemas.microsoft.com/office/powerpoint/2010/main" val="4029164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7" name="直線コネクタ 6"/>
          <p:cNvCxnSpPr/>
          <p:nvPr/>
        </p:nvCxnSpPr>
        <p:spPr>
          <a:xfrm flipV="1">
            <a:off x="7427201" y="3681414"/>
            <a:ext cx="4764799"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8" name="直線コネクタ 7"/>
          <p:cNvCxnSpPr/>
          <p:nvPr/>
        </p:nvCxnSpPr>
        <p:spPr>
          <a:xfrm>
            <a:off x="9373453" y="0"/>
            <a:ext cx="1219518"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9" name="フリーフォーム 8"/>
          <p:cNvSpPr/>
          <p:nvPr/>
        </p:nvSpPr>
        <p:spPr>
          <a:xfrm>
            <a:off x="9188726" y="-8467"/>
            <a:ext cx="3006450" cy="6866467"/>
          </a:xfrm>
          <a:custGeom>
            <a:avLst/>
            <a:gdLst>
              <a:gd name="connsiteX0" fmla="*/ 2023534 w 3005667"/>
              <a:gd name="connsiteY0" fmla="*/ 8467 h 6866467"/>
              <a:gd name="connsiteX1" fmla="*/ 0 w 3005667"/>
              <a:gd name="connsiteY1" fmla="*/ 6866467 h 6866467"/>
              <a:gd name="connsiteX2" fmla="*/ 2997200 w 3005667"/>
              <a:gd name="connsiteY2" fmla="*/ 6858000 h 6866467"/>
              <a:gd name="connsiteX3" fmla="*/ 3005667 w 3005667"/>
              <a:gd name="connsiteY3" fmla="*/ 0 h 6866467"/>
              <a:gd name="connsiteX4" fmla="*/ 2023534 w 3005667"/>
              <a:gd name="connsiteY4" fmla="*/ 8467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667" h="6866467">
                <a:moveTo>
                  <a:pt x="2023534" y="8467"/>
                </a:moveTo>
                <a:lnTo>
                  <a:pt x="0" y="6866467"/>
                </a:lnTo>
                <a:lnTo>
                  <a:pt x="2997200" y="6858000"/>
                </a:lnTo>
                <a:cubicBezTo>
                  <a:pt x="3000022" y="4572000"/>
                  <a:pt x="3002845" y="2286000"/>
                  <a:pt x="3005667" y="0"/>
                </a:cubicBezTo>
                <a:lnTo>
                  <a:pt x="2023534" y="8467"/>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フリーフォーム 9"/>
          <p:cNvSpPr/>
          <p:nvPr/>
        </p:nvSpPr>
        <p:spPr>
          <a:xfrm>
            <a:off x="9603701" y="-8467"/>
            <a:ext cx="2591475" cy="6866467"/>
          </a:xfrm>
          <a:custGeom>
            <a:avLst/>
            <a:gdLst>
              <a:gd name="connsiteX0" fmla="*/ 0 w 2590800"/>
              <a:gd name="connsiteY0" fmla="*/ 0 h 6866467"/>
              <a:gd name="connsiteX1" fmla="*/ 1202267 w 2590800"/>
              <a:gd name="connsiteY1" fmla="*/ 6866467 h 6866467"/>
              <a:gd name="connsiteX2" fmla="*/ 2590800 w 2590800"/>
              <a:gd name="connsiteY2" fmla="*/ 6866467 h 6866467"/>
              <a:gd name="connsiteX3" fmla="*/ 2582333 w 2590800"/>
              <a:gd name="connsiteY3" fmla="*/ 0 h 6866467"/>
              <a:gd name="connsiteX4" fmla="*/ 0 w 2590800"/>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6866467">
                <a:moveTo>
                  <a:pt x="0" y="0"/>
                </a:moveTo>
                <a:lnTo>
                  <a:pt x="1202267" y="6866467"/>
                </a:lnTo>
                <a:lnTo>
                  <a:pt x="2590800" y="6866467"/>
                </a:lnTo>
                <a:cubicBezTo>
                  <a:pt x="2587978" y="4577645"/>
                  <a:pt x="2585155" y="2288822"/>
                  <a:pt x="2582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フリーフォーム 10"/>
          <p:cNvSpPr/>
          <p:nvPr/>
        </p:nvSpPr>
        <p:spPr>
          <a:xfrm>
            <a:off x="8934660" y="3048000"/>
            <a:ext cx="3260516" cy="3810000"/>
          </a:xfrm>
          <a:custGeom>
            <a:avLst/>
            <a:gdLst>
              <a:gd name="connsiteX0" fmla="*/ 0 w 3259667"/>
              <a:gd name="connsiteY0" fmla="*/ 3810000 h 3810000"/>
              <a:gd name="connsiteX1" fmla="*/ 3251200 w 3259667"/>
              <a:gd name="connsiteY1" fmla="*/ 0 h 3810000"/>
              <a:gd name="connsiteX2" fmla="*/ 3259667 w 3259667"/>
              <a:gd name="connsiteY2" fmla="*/ 3810000 h 3810000"/>
              <a:gd name="connsiteX3" fmla="*/ 0 w 3259667"/>
              <a:gd name="connsiteY3" fmla="*/ 3810000 h 3810000"/>
            </a:gdLst>
            <a:ahLst/>
            <a:cxnLst>
              <a:cxn ang="0">
                <a:pos x="connsiteX0" y="connsiteY0"/>
              </a:cxn>
              <a:cxn ang="0">
                <a:pos x="connsiteX1" y="connsiteY1"/>
              </a:cxn>
              <a:cxn ang="0">
                <a:pos x="connsiteX2" y="connsiteY2"/>
              </a:cxn>
              <a:cxn ang="0">
                <a:pos x="connsiteX3" y="connsiteY3"/>
              </a:cxn>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フリーフォーム 11"/>
          <p:cNvSpPr/>
          <p:nvPr/>
        </p:nvSpPr>
        <p:spPr>
          <a:xfrm>
            <a:off x="9341166" y="-8467"/>
            <a:ext cx="2854010" cy="6866467"/>
          </a:xfrm>
          <a:custGeom>
            <a:avLst/>
            <a:gdLst>
              <a:gd name="connsiteX0" fmla="*/ 0 w 2853267"/>
              <a:gd name="connsiteY0" fmla="*/ 0 h 6866467"/>
              <a:gd name="connsiteX1" fmla="*/ 2472267 w 2853267"/>
              <a:gd name="connsiteY1" fmla="*/ 6866467 h 6866467"/>
              <a:gd name="connsiteX2" fmla="*/ 2853267 w 2853267"/>
              <a:gd name="connsiteY2" fmla="*/ 6858000 h 6866467"/>
              <a:gd name="connsiteX3" fmla="*/ 2853267 w 2853267"/>
              <a:gd name="connsiteY3" fmla="*/ 0 h 6866467"/>
              <a:gd name="connsiteX4" fmla="*/ 0 w 2853267"/>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フリーフォーム 12"/>
          <p:cNvSpPr/>
          <p:nvPr/>
        </p:nvSpPr>
        <p:spPr>
          <a:xfrm>
            <a:off x="10907908" y="-8467"/>
            <a:ext cx="1287268" cy="6866467"/>
          </a:xfrm>
          <a:custGeom>
            <a:avLst/>
            <a:gdLst>
              <a:gd name="connsiteX0" fmla="*/ 1016000 w 1286933"/>
              <a:gd name="connsiteY0" fmla="*/ 0 h 6866467"/>
              <a:gd name="connsiteX1" fmla="*/ 0 w 1286933"/>
              <a:gd name="connsiteY1" fmla="*/ 6866467 h 6866467"/>
              <a:gd name="connsiteX2" fmla="*/ 1286933 w 1286933"/>
              <a:gd name="connsiteY2" fmla="*/ 6866467 h 6866467"/>
              <a:gd name="connsiteX3" fmla="*/ 1278466 w 1286933"/>
              <a:gd name="connsiteY3" fmla="*/ 0 h 6866467"/>
              <a:gd name="connsiteX4" fmla="*/ 1016000 w 1286933"/>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フリーフォーム 13"/>
          <p:cNvSpPr/>
          <p:nvPr/>
        </p:nvSpPr>
        <p:spPr>
          <a:xfrm>
            <a:off x="10941783" y="-8468"/>
            <a:ext cx="1270575" cy="6866467"/>
          </a:xfrm>
          <a:custGeom>
            <a:avLst/>
            <a:gdLst>
              <a:gd name="connsiteX0" fmla="*/ 0 w 1244600"/>
              <a:gd name="connsiteY0" fmla="*/ 0 h 6874934"/>
              <a:gd name="connsiteX1" fmla="*/ 1117600 w 1244600"/>
              <a:gd name="connsiteY1" fmla="*/ 6866467 h 6874934"/>
              <a:gd name="connsiteX2" fmla="*/ 1244600 w 1244600"/>
              <a:gd name="connsiteY2" fmla="*/ 6874934 h 6874934"/>
              <a:gd name="connsiteX3" fmla="*/ 1236134 w 1244600"/>
              <a:gd name="connsiteY3" fmla="*/ 0 h 6874934"/>
              <a:gd name="connsiteX4" fmla="*/ 0 w 1244600"/>
              <a:gd name="connsiteY4" fmla="*/ 0 h 6874934"/>
              <a:gd name="connsiteX0" fmla="*/ 0 w 1253067"/>
              <a:gd name="connsiteY0" fmla="*/ 0 h 6874934"/>
              <a:gd name="connsiteX1" fmla="*/ 1117600 w 1253067"/>
              <a:gd name="connsiteY1" fmla="*/ 6866467 h 6874934"/>
              <a:gd name="connsiteX2" fmla="*/ 1244600 w 1253067"/>
              <a:gd name="connsiteY2" fmla="*/ 6874934 h 6874934"/>
              <a:gd name="connsiteX3" fmla="*/ 1253067 w 1253067"/>
              <a:gd name="connsiteY3" fmla="*/ 0 h 6874934"/>
              <a:gd name="connsiteX4" fmla="*/ 0 w 1253067"/>
              <a:gd name="connsiteY4" fmla="*/ 0 h 6874934"/>
              <a:gd name="connsiteX0" fmla="*/ 0 w 1270244"/>
              <a:gd name="connsiteY0" fmla="*/ 0 h 6866467"/>
              <a:gd name="connsiteX1" fmla="*/ 1117600 w 1270244"/>
              <a:gd name="connsiteY1" fmla="*/ 6866467 h 6866467"/>
              <a:gd name="connsiteX2" fmla="*/ 1270000 w 1270244"/>
              <a:gd name="connsiteY2" fmla="*/ 6866467 h 6866467"/>
              <a:gd name="connsiteX3" fmla="*/ 1253067 w 1270244"/>
              <a:gd name="connsiteY3" fmla="*/ 0 h 6866467"/>
              <a:gd name="connsiteX4" fmla="*/ 0 w 1270244"/>
              <a:gd name="connsiteY4" fmla="*/ 0 h 6866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フリーフォーム 14"/>
          <p:cNvSpPr/>
          <p:nvPr/>
        </p:nvSpPr>
        <p:spPr>
          <a:xfrm>
            <a:off x="10374369" y="3589868"/>
            <a:ext cx="1820807" cy="3268133"/>
          </a:xfrm>
          <a:custGeom>
            <a:avLst/>
            <a:gdLst>
              <a:gd name="connsiteX0" fmla="*/ 0 w 1820333"/>
              <a:gd name="connsiteY0" fmla="*/ 3268133 h 3268133"/>
              <a:gd name="connsiteX1" fmla="*/ 1811866 w 1820333"/>
              <a:gd name="connsiteY1" fmla="*/ 0 h 3268133"/>
              <a:gd name="connsiteX2" fmla="*/ 1820333 w 1820333"/>
              <a:gd name="connsiteY2" fmla="*/ 3259666 h 3268133"/>
              <a:gd name="connsiteX3" fmla="*/ 0 w 1820333"/>
              <a:gd name="connsiteY3" fmla="*/ 3268133 h 3268133"/>
            </a:gdLst>
            <a:ahLst/>
            <a:cxnLst>
              <a:cxn ang="0">
                <a:pos x="connsiteX0" y="connsiteY0"/>
              </a:cxn>
              <a:cxn ang="0">
                <a:pos x="connsiteX1" y="connsiteY1"/>
              </a:cxn>
              <a:cxn ang="0">
                <a:pos x="connsiteX2" y="connsiteY2"/>
              </a:cxn>
              <a:cxn ang="0">
                <a:pos x="connsiteX3" y="connsiteY3"/>
              </a:cxn>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フリーフォーム 15"/>
          <p:cNvSpPr/>
          <p:nvPr/>
        </p:nvSpPr>
        <p:spPr>
          <a:xfrm>
            <a:off x="-8469" y="4013201"/>
            <a:ext cx="457319" cy="2853267"/>
          </a:xfrm>
          <a:custGeom>
            <a:avLst/>
            <a:gdLst>
              <a:gd name="connsiteX0" fmla="*/ 0 w 457200"/>
              <a:gd name="connsiteY0" fmla="*/ 0 h 2853267"/>
              <a:gd name="connsiteX1" fmla="*/ 457200 w 457200"/>
              <a:gd name="connsiteY1" fmla="*/ 2853267 h 2853267"/>
              <a:gd name="connsiteX2" fmla="*/ 0 w 457200"/>
              <a:gd name="connsiteY2" fmla="*/ 2844800 h 2853267"/>
              <a:gd name="connsiteX3" fmla="*/ 0 w 457200"/>
              <a:gd name="connsiteY3" fmla="*/ 0 h 2853267"/>
            </a:gdLst>
            <a:ahLst/>
            <a:cxnLst>
              <a:cxn ang="0">
                <a:pos x="connsiteX0" y="connsiteY0"/>
              </a:cxn>
              <a:cxn ang="0">
                <a:pos x="connsiteX1" y="connsiteY1"/>
              </a:cxn>
              <a:cxn ang="0">
                <a:pos x="connsiteX2" y="connsiteY2"/>
              </a:cxn>
              <a:cxn ang="0">
                <a:pos x="connsiteX3" y="connsiteY3"/>
              </a:cxn>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kumimoji="1" lang="ja-JP"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タイトル プレースホルダー 1"/>
          <p:cNvSpPr>
            <a:spLocks noGrp="1"/>
          </p:cNvSpPr>
          <p:nvPr>
            <p:ph type="title"/>
          </p:nvPr>
        </p:nvSpPr>
        <p:spPr>
          <a:xfrm>
            <a:off x="677511" y="609600"/>
            <a:ext cx="8598907" cy="1320800"/>
          </a:xfrm>
          <a:prstGeom prst="rect">
            <a:avLst/>
          </a:prstGeom>
        </p:spPr>
        <p:txBody>
          <a:bodyPr vert="horz" lIns="91440" tIns="45720" rIns="91440" bIns="45720" rtlCol="0" anchor="t">
            <a:normAutofit/>
          </a:bodyPr>
          <a:lstStyle/>
          <a:p>
            <a:r>
              <a:rPr kumimoji="1" lang="ja-JP" dirty="0"/>
              <a:t>マスター タイトルのスタイルを編集するには、ここをクリック</a:t>
            </a:r>
          </a:p>
        </p:txBody>
      </p:sp>
      <p:sp>
        <p:nvSpPr>
          <p:cNvPr id="3" name="テキスト プレースホルダー 2"/>
          <p:cNvSpPr>
            <a:spLocks noGrp="1"/>
          </p:cNvSpPr>
          <p:nvPr>
            <p:ph type="body" idx="1"/>
          </p:nvPr>
        </p:nvSpPr>
        <p:spPr>
          <a:xfrm>
            <a:off x="677511" y="2160590"/>
            <a:ext cx="8598907" cy="3880773"/>
          </a:xfrm>
          <a:prstGeom prst="rect">
            <a:avLst/>
          </a:prstGeom>
        </p:spPr>
        <p:txBody>
          <a:bodyPr vert="horz" lIns="91440" tIns="45720" rIns="91440" bIns="45720" rtlCol="0">
            <a:normAutofit/>
          </a:bodyPr>
          <a:lstStyle/>
          <a:p>
            <a:pPr lvl="0"/>
            <a:r>
              <a:rPr kumimoji="1" lang="ja-JP" dirty="0"/>
              <a:t>マスター テキストのスタイルを編集するには、ここをクリック</a:t>
            </a:r>
          </a:p>
          <a:p>
            <a:pPr lvl="1"/>
            <a:r>
              <a:rPr kumimoji="1" lang="ja-JP" dirty="0"/>
              <a:t>第 2 レベル</a:t>
            </a:r>
          </a:p>
          <a:p>
            <a:pPr lvl="2"/>
            <a:r>
              <a:rPr kumimoji="1" lang="ja-JP" dirty="0"/>
              <a:t>第 3 レベル</a:t>
            </a:r>
          </a:p>
          <a:p>
            <a:pPr lvl="3"/>
            <a:r>
              <a:rPr kumimoji="1" lang="ja-JP" dirty="0"/>
              <a:t>第 4 レベル</a:t>
            </a:r>
          </a:p>
          <a:p>
            <a:pPr lvl="4"/>
            <a:r>
              <a:rPr kumimoji="1" lang="ja-JP" dirty="0"/>
              <a:t>第 5 レベル</a:t>
            </a:r>
          </a:p>
        </p:txBody>
      </p:sp>
      <p:sp>
        <p:nvSpPr>
          <p:cNvPr id="4" name="日付プレースホルダー 3"/>
          <p:cNvSpPr>
            <a:spLocks noGrp="1"/>
          </p:cNvSpPr>
          <p:nvPr>
            <p:ph type="dt" sz="half" idx="2"/>
          </p:nvPr>
        </p:nvSpPr>
        <p:spPr>
          <a:xfrm>
            <a:off x="7207010" y="6041363"/>
            <a:ext cx="912177" cy="365125"/>
          </a:xfrm>
          <a:prstGeom prst="rect">
            <a:avLst/>
          </a:prstGeom>
        </p:spPr>
        <p:txBody>
          <a:bodyPr vert="horz" lIns="91440" tIns="45720" rIns="91440" bIns="45720" rtlCol="0" anchor="ctr"/>
          <a:lstStyle>
            <a:lvl1pPr algn="r" latinLnBrk="0">
              <a:defRPr kumimoji="1" lang="ja-JP" sz="9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r>
              <a:rPr lang="en-US" altLang="ja-JP" dirty="0"/>
              <a:t>2012/11/14</a:t>
            </a:r>
            <a:endParaRPr lang="en-US" altLang="en-US" dirty="0"/>
          </a:p>
        </p:txBody>
      </p:sp>
      <p:sp>
        <p:nvSpPr>
          <p:cNvPr id="5" name="フッター プレースホルダー 4"/>
          <p:cNvSpPr>
            <a:spLocks noGrp="1"/>
          </p:cNvSpPr>
          <p:nvPr>
            <p:ph type="ftr" sz="quarter" idx="3"/>
          </p:nvPr>
        </p:nvSpPr>
        <p:spPr>
          <a:xfrm>
            <a:off x="677511" y="6041363"/>
            <a:ext cx="6299252" cy="365125"/>
          </a:xfrm>
          <a:prstGeom prst="rect">
            <a:avLst/>
          </a:prstGeom>
        </p:spPr>
        <p:txBody>
          <a:bodyPr vert="horz" lIns="91440" tIns="45720" rIns="91440" bIns="45720" rtlCol="0" anchor="ctr"/>
          <a:lstStyle>
            <a:lvl1pPr algn="l" latinLnBrk="0">
              <a:defRPr kumimoji="1" lang="ja-JP" sz="9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endParaRPr lang="ja-JP" altLang="en-US"/>
          </a:p>
        </p:txBody>
      </p:sp>
      <p:sp>
        <p:nvSpPr>
          <p:cNvPr id="6" name="スライド番号プレースホルダー 5"/>
          <p:cNvSpPr>
            <a:spLocks noGrp="1"/>
          </p:cNvSpPr>
          <p:nvPr>
            <p:ph type="sldNum" sz="quarter" idx="4"/>
          </p:nvPr>
        </p:nvSpPr>
        <p:spPr>
          <a:xfrm>
            <a:off x="8592901" y="6041363"/>
            <a:ext cx="683517" cy="365125"/>
          </a:xfrm>
          <a:prstGeom prst="rect">
            <a:avLst/>
          </a:prstGeom>
        </p:spPr>
        <p:txBody>
          <a:bodyPr vert="horz" lIns="91440" tIns="45720" rIns="91440" bIns="45720" rtlCol="0" anchor="ctr"/>
          <a:lstStyle>
            <a:lvl1pPr algn="r" latinLnBrk="0">
              <a:defRPr kumimoji="1" lang="ja-JP" sz="900">
                <a:solidFill>
                  <a:schemeClr val="accent1"/>
                </a:solidFill>
                <a:latin typeface="Meiryo UI" panose="020B0604030504040204" pitchFamily="50" charset="-128"/>
                <a:ea typeface="Meiryo UI" panose="020B0604030504040204" pitchFamily="50" charset="-128"/>
                <a:cs typeface="Meiryo UI" panose="020B0604030504040204" pitchFamily="50" charset="-128"/>
              </a:defRPr>
            </a:lvl1pPr>
          </a:lstStyle>
          <a:p>
            <a:fld id="{DEC7A5AD-5AEC-42D0-A3BE-F46B40576360}" type="slidenum">
              <a:rPr lang="en-US" altLang="ja-JP" smtClean="0"/>
              <a:pPr/>
              <a:t>‹#›</a:t>
            </a:fld>
            <a:endParaRPr lang="en-US" altLang="en-US"/>
          </a:p>
        </p:txBody>
      </p:sp>
    </p:spTree>
    <p:extLst>
      <p:ext uri="{BB962C8B-B14F-4D97-AF65-F5344CB8AC3E}">
        <p14:creationId xmlns:p14="http://schemas.microsoft.com/office/powerpoint/2010/main" val="1654197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kumimoji="1" lang="ja-JP" sz="2800" kern="1200">
          <a:solidFill>
            <a:schemeClr val="accent1"/>
          </a:solidFill>
          <a:latin typeface="Meiryo UI" panose="020B0604030504040204" pitchFamily="50" charset="-128"/>
          <a:ea typeface="Meiryo UI" panose="020B0604030504040204" pitchFamily="50" charset="-128"/>
          <a:cs typeface="Meiryo UI" panose="020B0604030504040204" pitchFamily="50" charset="-128"/>
        </a:defRPr>
      </a:lvl1pPr>
      <a:lvl2pPr eaLnBrk="1" latinLnBrk="0" hangingPunct="1">
        <a:defRPr kumimoji="1" lang="ja-JP">
          <a:solidFill>
            <a:schemeClr val="tx2"/>
          </a:solidFill>
        </a:defRPr>
      </a:lvl2pPr>
      <a:lvl3pPr eaLnBrk="1" latinLnBrk="0" hangingPunct="1">
        <a:defRPr kumimoji="1" lang="ja-JP">
          <a:solidFill>
            <a:schemeClr val="tx2"/>
          </a:solidFill>
        </a:defRPr>
      </a:lvl3pPr>
      <a:lvl4pPr eaLnBrk="1" latinLnBrk="0" hangingPunct="1">
        <a:defRPr kumimoji="1" lang="ja-JP">
          <a:solidFill>
            <a:schemeClr val="tx2"/>
          </a:solidFill>
        </a:defRPr>
      </a:lvl4pPr>
      <a:lvl5pPr eaLnBrk="1" latinLnBrk="0" hangingPunct="1">
        <a:defRPr kumimoji="1" lang="ja-JP">
          <a:solidFill>
            <a:schemeClr val="tx2"/>
          </a:solidFill>
        </a:defRPr>
      </a:lvl5pPr>
      <a:lvl6pPr eaLnBrk="1" latinLnBrk="0" hangingPunct="1">
        <a:defRPr kumimoji="1" lang="ja-JP">
          <a:solidFill>
            <a:schemeClr val="tx2"/>
          </a:solidFill>
        </a:defRPr>
      </a:lvl6pPr>
      <a:lvl7pPr eaLnBrk="1" latinLnBrk="0" hangingPunct="1">
        <a:defRPr kumimoji="1" lang="ja-JP">
          <a:solidFill>
            <a:schemeClr val="tx2"/>
          </a:solidFill>
        </a:defRPr>
      </a:lvl7pPr>
      <a:lvl8pPr eaLnBrk="1" latinLnBrk="0" hangingPunct="1">
        <a:defRPr kumimoji="1" lang="ja-JP">
          <a:solidFill>
            <a:schemeClr val="tx2"/>
          </a:solidFill>
        </a:defRPr>
      </a:lvl8pPr>
      <a:lvl9pPr eaLnBrk="1" latinLnBrk="0" hangingPunct="1">
        <a:defRPr kumimoji="1" lang="ja-JP">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p:bodyStyle>
    <p:otherStyle>
      <a:defPPr>
        <a:defRPr kumimoji="1" lang="ja-JP"/>
      </a:defPPr>
      <a:lvl1pPr marL="0" algn="l" defTabSz="457200" rtl="0" eaLnBrk="1" latinLnBrk="0" hangingPunct="1">
        <a:defRPr kumimoji="1" lang="ja-JP" sz="1800" kern="1200">
          <a:solidFill>
            <a:schemeClr val="tx1"/>
          </a:solidFill>
          <a:latin typeface="+mn-lt"/>
          <a:ea typeface="+mn-ea"/>
          <a:cs typeface="+mn-cs"/>
        </a:defRPr>
      </a:lvl1pPr>
      <a:lvl2pPr marL="457200" algn="l" defTabSz="457200" rtl="0" eaLnBrk="1" latinLnBrk="0" hangingPunct="1">
        <a:defRPr kumimoji="1" lang="ja-JP" sz="1800" kern="1200">
          <a:solidFill>
            <a:schemeClr val="tx1"/>
          </a:solidFill>
          <a:latin typeface="+mn-lt"/>
          <a:ea typeface="+mn-ea"/>
          <a:cs typeface="+mn-cs"/>
        </a:defRPr>
      </a:lvl2pPr>
      <a:lvl3pPr marL="914400" algn="l" defTabSz="457200" rtl="0" eaLnBrk="1" latinLnBrk="0" hangingPunct="1">
        <a:defRPr kumimoji="1" lang="ja-JP" sz="1800" kern="1200">
          <a:solidFill>
            <a:schemeClr val="tx1"/>
          </a:solidFill>
          <a:latin typeface="+mn-lt"/>
          <a:ea typeface="+mn-ea"/>
          <a:cs typeface="+mn-cs"/>
        </a:defRPr>
      </a:lvl3pPr>
      <a:lvl4pPr marL="1371600" algn="l" defTabSz="457200" rtl="0" eaLnBrk="1" latinLnBrk="0" hangingPunct="1">
        <a:defRPr kumimoji="1" lang="ja-JP" sz="1800" kern="1200">
          <a:solidFill>
            <a:schemeClr val="tx1"/>
          </a:solidFill>
          <a:latin typeface="+mn-lt"/>
          <a:ea typeface="+mn-ea"/>
          <a:cs typeface="+mn-cs"/>
        </a:defRPr>
      </a:lvl4pPr>
      <a:lvl5pPr marL="1828800" algn="l" defTabSz="457200" rtl="0" eaLnBrk="1" latinLnBrk="0" hangingPunct="1">
        <a:defRPr kumimoji="1" lang="ja-JP" sz="1800" kern="1200">
          <a:solidFill>
            <a:schemeClr val="tx1"/>
          </a:solidFill>
          <a:latin typeface="+mn-lt"/>
          <a:ea typeface="+mn-ea"/>
          <a:cs typeface="+mn-cs"/>
        </a:defRPr>
      </a:lvl5pPr>
      <a:lvl6pPr marL="2286000" algn="l" defTabSz="457200" rtl="0" eaLnBrk="1" latinLnBrk="0" hangingPunct="1">
        <a:defRPr kumimoji="1" lang="ja-JP" sz="1800" kern="1200">
          <a:solidFill>
            <a:schemeClr val="tx1"/>
          </a:solidFill>
          <a:latin typeface="+mn-lt"/>
          <a:ea typeface="+mn-ea"/>
          <a:cs typeface="+mn-cs"/>
        </a:defRPr>
      </a:lvl6pPr>
      <a:lvl7pPr marL="2743200" algn="l" defTabSz="457200" rtl="0" eaLnBrk="1" latinLnBrk="0" hangingPunct="1">
        <a:defRPr kumimoji="1" lang="ja-JP" sz="1800" kern="1200">
          <a:solidFill>
            <a:schemeClr val="tx1"/>
          </a:solidFill>
          <a:latin typeface="+mn-lt"/>
          <a:ea typeface="+mn-ea"/>
          <a:cs typeface="+mn-cs"/>
        </a:defRPr>
      </a:lvl7pPr>
      <a:lvl8pPr marL="3200400" algn="l" defTabSz="457200" rtl="0" eaLnBrk="1" latinLnBrk="0" hangingPunct="1">
        <a:defRPr kumimoji="1" lang="ja-JP" sz="1800" kern="1200">
          <a:solidFill>
            <a:schemeClr val="tx1"/>
          </a:solidFill>
          <a:latin typeface="+mn-lt"/>
          <a:ea typeface="+mn-ea"/>
          <a:cs typeface="+mn-cs"/>
        </a:defRPr>
      </a:lvl8pPr>
      <a:lvl9pPr marL="3657600" algn="l" defTabSz="457200" rtl="0" eaLnBrk="1" latinLnBrk="0" hangingPunct="1">
        <a:defRPr kumimoji="1" lang="ja-JP"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6" name="長方形 8"/>
          <p:cNvSpPr>
            <a:spLocks noGrp="1" noChangeArrowheads="1"/>
          </p:cNvSpPr>
          <p:nvPr>
            <p:ph type="ctrTitle"/>
          </p:nvPr>
        </p:nvSpPr>
        <p:spPr>
          <a:xfrm>
            <a:off x="735468" y="2708376"/>
            <a:ext cx="8940407" cy="3407369"/>
          </a:xfrm>
        </p:spPr>
        <p:txBody>
          <a:bodyPr/>
          <a:lstStyle/>
          <a:p>
            <a:pPr algn="l"/>
            <a:r>
              <a:rPr lang="ja-JP" altLang="en-US" sz="4000" dirty="0"/>
              <a:t>・団体名：</a:t>
            </a:r>
            <a:br>
              <a:rPr lang="en-US" altLang="ja-JP" sz="4000" dirty="0"/>
            </a:br>
            <a:r>
              <a:rPr lang="ja-JP" altLang="en-US" sz="4000" dirty="0"/>
              <a:t>・事業名：</a:t>
            </a:r>
            <a:br>
              <a:rPr lang="ja-JP" altLang="en-US" sz="4000" strike="sngStrike" dirty="0"/>
            </a:br>
            <a:r>
              <a:rPr lang="ja-JP" altLang="en-US" sz="4000" dirty="0"/>
              <a:t>・提案日：</a:t>
            </a:r>
          </a:p>
        </p:txBody>
      </p:sp>
      <p:sp>
        <p:nvSpPr>
          <p:cNvPr id="3" name="字幕 2">
            <a:extLst>
              <a:ext uri="{FF2B5EF4-FFF2-40B4-BE49-F238E27FC236}">
                <a16:creationId xmlns:a16="http://schemas.microsoft.com/office/drawing/2014/main" id="{5415C1A5-DA03-436C-9EA7-FC91255FB78C}"/>
              </a:ext>
            </a:extLst>
          </p:cNvPr>
          <p:cNvSpPr>
            <a:spLocks noGrp="1"/>
          </p:cNvSpPr>
          <p:nvPr>
            <p:ph type="subTitle" idx="1"/>
          </p:nvPr>
        </p:nvSpPr>
        <p:spPr>
          <a:xfrm>
            <a:off x="510337" y="1253994"/>
            <a:ext cx="10220416" cy="2908764"/>
          </a:xfrm>
        </p:spPr>
        <p:txBody>
          <a:bodyPr>
            <a:normAutofit/>
          </a:bodyPr>
          <a:lstStyle/>
          <a:p>
            <a:pPr algn="ctr"/>
            <a:r>
              <a:rPr lang="ja-JP" altLang="en-US" sz="4800" dirty="0"/>
              <a:t>協同労働個別プロジェクト検討会議</a:t>
            </a:r>
            <a:endParaRPr lang="en-US" altLang="ja-JP" sz="4800" dirty="0"/>
          </a:p>
          <a:p>
            <a:pPr algn="ctr"/>
            <a:r>
              <a:rPr lang="ja-JP" altLang="en-US" sz="4800" dirty="0"/>
              <a:t>補助金申請プレゼン用</a:t>
            </a:r>
            <a:endParaRPr lang="en-US" altLang="ja-JP" sz="4800" dirty="0"/>
          </a:p>
          <a:p>
            <a:pPr algn="ctr"/>
            <a:r>
              <a:rPr lang="ja-JP" altLang="en-US" sz="4800" dirty="0"/>
              <a:t>フォーマット（仮）</a:t>
            </a:r>
          </a:p>
        </p:txBody>
      </p:sp>
    </p:spTree>
    <p:extLst>
      <p:ext uri="{BB962C8B-B14F-4D97-AF65-F5344CB8AC3E}">
        <p14:creationId xmlns:p14="http://schemas.microsoft.com/office/powerpoint/2010/main" val="2387950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長方形 2"/>
          <p:cNvSpPr>
            <a:spLocks noGrp="1" noChangeArrowheads="1"/>
          </p:cNvSpPr>
          <p:nvPr>
            <p:ph type="title"/>
          </p:nvPr>
        </p:nvSpPr>
        <p:spPr>
          <a:xfrm>
            <a:off x="4089576" y="431796"/>
            <a:ext cx="2006424" cy="745067"/>
          </a:xfrm>
        </p:spPr>
        <p:txBody>
          <a:bodyPr>
            <a:normAutofit/>
          </a:bodyPr>
          <a:lstStyle/>
          <a:p>
            <a:r>
              <a:rPr lang="ja-JP" altLang="en-US" sz="3200" b="1" dirty="0"/>
              <a:t>＜目次＞</a:t>
            </a:r>
            <a:endParaRPr kumimoji="1" lang="ja-JP" sz="3200" b="1" dirty="0"/>
          </a:p>
        </p:txBody>
      </p:sp>
      <p:sp>
        <p:nvSpPr>
          <p:cNvPr id="86019" name="長方形 3"/>
          <p:cNvSpPr>
            <a:spLocks noGrp="1" noChangeArrowheads="1"/>
          </p:cNvSpPr>
          <p:nvPr>
            <p:ph idx="1"/>
          </p:nvPr>
        </p:nvSpPr>
        <p:spPr>
          <a:xfrm>
            <a:off x="1414109" y="1202265"/>
            <a:ext cx="8598907" cy="5362513"/>
          </a:xfrm>
        </p:spPr>
        <p:txBody>
          <a:bodyPr>
            <a:normAutofit fontScale="92500" lnSpcReduction="10000"/>
          </a:bodyPr>
          <a:lstStyle/>
          <a:p>
            <a:pPr marL="0" indent="0">
              <a:buNone/>
            </a:pPr>
            <a:r>
              <a:rPr lang="ja-JP" altLang="en-US" sz="2800" dirty="0">
                <a:solidFill>
                  <a:schemeClr val="tx1"/>
                </a:solidFill>
              </a:rPr>
              <a:t>１</a:t>
            </a:r>
            <a:r>
              <a:rPr lang="en-US" altLang="ja-JP" sz="2800" dirty="0">
                <a:solidFill>
                  <a:schemeClr val="tx1"/>
                </a:solidFill>
              </a:rPr>
              <a:t>.</a:t>
            </a:r>
            <a:r>
              <a:rPr lang="ja-JP" altLang="en-US" sz="2800" dirty="0">
                <a:solidFill>
                  <a:schemeClr val="tx1"/>
                </a:solidFill>
              </a:rPr>
              <a:t>　事業概要　</a:t>
            </a:r>
            <a:endParaRPr lang="en-US" altLang="ja-JP" sz="2800" dirty="0">
              <a:solidFill>
                <a:schemeClr val="tx1"/>
              </a:solidFill>
            </a:endParaRPr>
          </a:p>
          <a:p>
            <a:pPr marL="0" indent="0">
              <a:buNone/>
            </a:pPr>
            <a:r>
              <a:rPr lang="ja-JP" altLang="en-US" sz="2800" dirty="0">
                <a:solidFill>
                  <a:schemeClr val="tx1"/>
                </a:solidFill>
              </a:rPr>
              <a:t>２</a:t>
            </a:r>
            <a:r>
              <a:rPr lang="en-US" altLang="ja-JP" sz="2800" dirty="0">
                <a:solidFill>
                  <a:schemeClr val="tx1"/>
                </a:solidFill>
              </a:rPr>
              <a:t>.</a:t>
            </a:r>
            <a:r>
              <a:rPr lang="ja-JP" altLang="en-US" sz="2800" dirty="0">
                <a:solidFill>
                  <a:schemeClr val="tx1"/>
                </a:solidFill>
              </a:rPr>
              <a:t>　地域課題</a:t>
            </a:r>
            <a:endParaRPr lang="en-US" altLang="ja-JP" sz="2800" dirty="0">
              <a:solidFill>
                <a:schemeClr val="tx1"/>
              </a:solidFill>
            </a:endParaRPr>
          </a:p>
          <a:p>
            <a:pPr marL="0" indent="0">
              <a:buNone/>
            </a:pPr>
            <a:r>
              <a:rPr lang="ja-JP" altLang="en-US" sz="2800" dirty="0">
                <a:solidFill>
                  <a:schemeClr val="tx1"/>
                </a:solidFill>
              </a:rPr>
              <a:t>３</a:t>
            </a:r>
            <a:r>
              <a:rPr lang="en-US" altLang="ja-JP" sz="2800" dirty="0">
                <a:solidFill>
                  <a:schemeClr val="tx1"/>
                </a:solidFill>
              </a:rPr>
              <a:t>.</a:t>
            </a:r>
            <a:r>
              <a:rPr lang="ja-JP" altLang="en-US" sz="2800" dirty="0">
                <a:solidFill>
                  <a:schemeClr val="tx1"/>
                </a:solidFill>
              </a:rPr>
              <a:t>　地域のニーズ</a:t>
            </a:r>
            <a:endParaRPr lang="en-US" altLang="ja-JP" sz="2800" dirty="0">
              <a:solidFill>
                <a:schemeClr val="tx1"/>
              </a:solidFill>
            </a:endParaRPr>
          </a:p>
          <a:p>
            <a:pPr marL="0" indent="0">
              <a:buNone/>
            </a:pPr>
            <a:r>
              <a:rPr lang="ja-JP" altLang="en-US" sz="2800" dirty="0">
                <a:solidFill>
                  <a:schemeClr val="tx1"/>
                </a:solidFill>
              </a:rPr>
              <a:t>４</a:t>
            </a:r>
            <a:r>
              <a:rPr lang="en-US" altLang="ja-JP" sz="2800" dirty="0">
                <a:solidFill>
                  <a:schemeClr val="tx1"/>
                </a:solidFill>
              </a:rPr>
              <a:t>.</a:t>
            </a:r>
            <a:r>
              <a:rPr lang="ja-JP" altLang="en-US" sz="2800" dirty="0">
                <a:solidFill>
                  <a:schemeClr val="tx1"/>
                </a:solidFill>
              </a:rPr>
              <a:t>　事業内容</a:t>
            </a:r>
            <a:endParaRPr lang="en-US" altLang="ja-JP" sz="2800" dirty="0">
              <a:solidFill>
                <a:schemeClr val="tx1"/>
              </a:solidFill>
            </a:endParaRPr>
          </a:p>
          <a:p>
            <a:pPr marL="0" indent="0">
              <a:buNone/>
            </a:pPr>
            <a:r>
              <a:rPr lang="ja-JP" altLang="en-US" sz="2800" dirty="0">
                <a:solidFill>
                  <a:schemeClr val="tx1"/>
                </a:solidFill>
              </a:rPr>
              <a:t>５</a:t>
            </a:r>
            <a:r>
              <a:rPr lang="en-US" altLang="ja-JP" sz="2800" dirty="0">
                <a:solidFill>
                  <a:schemeClr val="tx1"/>
                </a:solidFill>
              </a:rPr>
              <a:t>.</a:t>
            </a:r>
            <a:r>
              <a:rPr lang="ja-JP" altLang="en-US" sz="2800" dirty="0">
                <a:solidFill>
                  <a:schemeClr val="tx1"/>
                </a:solidFill>
              </a:rPr>
              <a:t>　課題解決の仕組み</a:t>
            </a:r>
            <a:endParaRPr lang="en-US" altLang="ja-JP" sz="2800" dirty="0">
              <a:solidFill>
                <a:schemeClr val="tx1"/>
              </a:solidFill>
            </a:endParaRPr>
          </a:p>
          <a:p>
            <a:pPr marL="0" indent="0">
              <a:buNone/>
            </a:pPr>
            <a:r>
              <a:rPr lang="ja-JP" altLang="en-US" sz="2800" dirty="0">
                <a:solidFill>
                  <a:schemeClr val="tx1"/>
                </a:solidFill>
              </a:rPr>
              <a:t>６</a:t>
            </a:r>
            <a:r>
              <a:rPr lang="en-US" altLang="ja-JP" sz="2800" dirty="0">
                <a:solidFill>
                  <a:schemeClr val="tx1"/>
                </a:solidFill>
              </a:rPr>
              <a:t>.</a:t>
            </a:r>
            <a:r>
              <a:rPr lang="ja-JP" altLang="en-US" sz="2800" dirty="0">
                <a:solidFill>
                  <a:schemeClr val="tx1"/>
                </a:solidFill>
              </a:rPr>
              <a:t>　事業の特徴</a:t>
            </a:r>
            <a:endParaRPr lang="en-US" altLang="ja-JP" sz="2800" dirty="0">
              <a:solidFill>
                <a:schemeClr val="tx1"/>
              </a:solidFill>
            </a:endParaRPr>
          </a:p>
          <a:p>
            <a:pPr marL="0" indent="0">
              <a:buNone/>
            </a:pPr>
            <a:r>
              <a:rPr lang="ja-JP" altLang="en-US" sz="2800" dirty="0">
                <a:solidFill>
                  <a:schemeClr val="tx1"/>
                </a:solidFill>
              </a:rPr>
              <a:t>７</a:t>
            </a:r>
            <a:r>
              <a:rPr lang="en-US" altLang="ja-JP" sz="2800" dirty="0">
                <a:solidFill>
                  <a:schemeClr val="tx1"/>
                </a:solidFill>
              </a:rPr>
              <a:t>.</a:t>
            </a:r>
            <a:r>
              <a:rPr lang="ja-JP" altLang="en-US" sz="2800" dirty="0">
                <a:solidFill>
                  <a:schemeClr val="tx1"/>
                </a:solidFill>
              </a:rPr>
              <a:t>　実施体制</a:t>
            </a:r>
            <a:endParaRPr kumimoji="1" lang="ja-JP" sz="2800" dirty="0">
              <a:solidFill>
                <a:schemeClr val="tx1"/>
              </a:solidFill>
            </a:endParaRPr>
          </a:p>
          <a:p>
            <a:pPr marL="0" indent="0">
              <a:buNone/>
            </a:pPr>
            <a:r>
              <a:rPr lang="ja-JP" altLang="en-US" sz="2800" dirty="0">
                <a:solidFill>
                  <a:schemeClr val="tx1"/>
                </a:solidFill>
              </a:rPr>
              <a:t>８</a:t>
            </a:r>
            <a:r>
              <a:rPr lang="en-US" altLang="ja-JP" sz="2800" dirty="0">
                <a:solidFill>
                  <a:schemeClr val="tx1"/>
                </a:solidFill>
              </a:rPr>
              <a:t>.</a:t>
            </a:r>
            <a:r>
              <a:rPr lang="ja-JP" altLang="en-US" sz="2800" dirty="0">
                <a:solidFill>
                  <a:schemeClr val="tx1"/>
                </a:solidFill>
              </a:rPr>
              <a:t>　事業計画・実施スケジュール</a:t>
            </a:r>
            <a:endParaRPr lang="en-US" altLang="ja-JP" sz="2800" dirty="0">
              <a:solidFill>
                <a:schemeClr val="tx1"/>
              </a:solidFill>
            </a:endParaRPr>
          </a:p>
          <a:p>
            <a:pPr marL="0" indent="0">
              <a:buNone/>
            </a:pPr>
            <a:r>
              <a:rPr lang="ja-JP" altLang="en-US" sz="2800" dirty="0">
                <a:solidFill>
                  <a:schemeClr val="tx1"/>
                </a:solidFill>
              </a:rPr>
              <a:t>９</a:t>
            </a:r>
            <a:r>
              <a:rPr lang="en-US" altLang="ja-JP" sz="2800" dirty="0">
                <a:solidFill>
                  <a:schemeClr val="tx1"/>
                </a:solidFill>
              </a:rPr>
              <a:t>.</a:t>
            </a:r>
            <a:r>
              <a:rPr lang="ja-JP" altLang="en-US" sz="2800" dirty="0">
                <a:solidFill>
                  <a:schemeClr val="tx1"/>
                </a:solidFill>
              </a:rPr>
              <a:t>　収支計画</a:t>
            </a:r>
            <a:endParaRPr lang="en-US" altLang="ja-JP" sz="2800" dirty="0">
              <a:solidFill>
                <a:schemeClr val="tx1"/>
              </a:solidFill>
            </a:endParaRPr>
          </a:p>
          <a:p>
            <a:pPr marL="0" indent="0">
              <a:buNone/>
            </a:pPr>
            <a:r>
              <a:rPr kumimoji="1" lang="en-US" altLang="ja-JP" sz="2800" dirty="0">
                <a:solidFill>
                  <a:schemeClr val="tx1"/>
                </a:solidFill>
              </a:rPr>
              <a:t>10.</a:t>
            </a:r>
            <a:r>
              <a:rPr lang="ja-JP" altLang="en-US" sz="2800" dirty="0">
                <a:solidFill>
                  <a:schemeClr val="tx1"/>
                </a:solidFill>
              </a:rPr>
              <a:t> </a:t>
            </a:r>
            <a:r>
              <a:rPr kumimoji="1" lang="ja-JP" altLang="en-US" sz="2800" dirty="0">
                <a:solidFill>
                  <a:schemeClr val="tx1"/>
                </a:solidFill>
              </a:rPr>
              <a:t>費用対効果</a:t>
            </a:r>
            <a:endParaRPr kumimoji="1" lang="en-US" altLang="ja-JP" sz="2800" dirty="0">
              <a:solidFill>
                <a:schemeClr val="tx1"/>
              </a:solidFill>
            </a:endParaRPr>
          </a:p>
          <a:p>
            <a:pPr marL="0" indent="0">
              <a:buNone/>
            </a:pPr>
            <a:r>
              <a:rPr lang="en-US" altLang="ja-JP" sz="2800" dirty="0">
                <a:solidFill>
                  <a:schemeClr val="tx1"/>
                </a:solidFill>
              </a:rPr>
              <a:t>11.</a:t>
            </a:r>
            <a:r>
              <a:rPr lang="ja-JP" altLang="en-US" sz="2800" dirty="0">
                <a:solidFill>
                  <a:schemeClr val="tx1"/>
                </a:solidFill>
              </a:rPr>
              <a:t> 将来の展望</a:t>
            </a:r>
            <a:endParaRPr kumimoji="1" lang="ja-JP" sz="2800" dirty="0">
              <a:solidFill>
                <a:schemeClr val="tx1"/>
              </a:solidFill>
            </a:endParaRPr>
          </a:p>
          <a:p>
            <a:pPr marL="0" indent="0">
              <a:buNone/>
            </a:pPr>
            <a:endParaRPr kumimoji="1" lang="ja-JP" sz="2800" dirty="0"/>
          </a:p>
        </p:txBody>
      </p:sp>
    </p:spTree>
    <p:extLst>
      <p:ext uri="{BB962C8B-B14F-4D97-AF65-F5344CB8AC3E}">
        <p14:creationId xmlns:p14="http://schemas.microsoft.com/office/powerpoint/2010/main" val="1450568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長方形 2"/>
          <p:cNvSpPr>
            <a:spLocks noGrp="1" noChangeArrowheads="1"/>
          </p:cNvSpPr>
          <p:nvPr>
            <p:ph type="title"/>
          </p:nvPr>
        </p:nvSpPr>
        <p:spPr>
          <a:xfrm>
            <a:off x="448852" y="316823"/>
            <a:ext cx="10087885" cy="694267"/>
          </a:xfrm>
        </p:spPr>
        <p:txBody>
          <a:bodyPr>
            <a:normAutofit/>
          </a:bodyPr>
          <a:lstStyle/>
          <a:p>
            <a:r>
              <a:rPr lang="ja-JP" altLang="en-US" sz="3200" b="1" u="sng" dirty="0"/>
              <a:t>１．事業概要</a:t>
            </a:r>
          </a:p>
        </p:txBody>
      </p:sp>
      <p:sp>
        <p:nvSpPr>
          <p:cNvPr id="8" name="長方形 3">
            <a:extLst>
              <a:ext uri="{FF2B5EF4-FFF2-40B4-BE49-F238E27FC236}">
                <a16:creationId xmlns:a16="http://schemas.microsoft.com/office/drawing/2014/main" id="{B6089175-4955-43F8-A9DF-08089F485F67}"/>
              </a:ext>
            </a:extLst>
          </p:cNvPr>
          <p:cNvSpPr txBox="1">
            <a:spLocks noChangeArrowheads="1"/>
          </p:cNvSpPr>
          <p:nvPr/>
        </p:nvSpPr>
        <p:spPr>
          <a:xfrm>
            <a:off x="563179" y="1388600"/>
            <a:ext cx="8598907" cy="210090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r>
              <a:rPr lang="ja-JP" altLang="en-US" sz="2000" b="1" dirty="0">
                <a:solidFill>
                  <a:schemeClr val="tx1"/>
                </a:solidFill>
              </a:rPr>
              <a:t>事業名</a:t>
            </a:r>
            <a:endParaRPr lang="en-US" altLang="ja-JP" sz="2000" b="1" strike="sngStrike" dirty="0">
              <a:solidFill>
                <a:schemeClr val="tx1"/>
              </a:solidFill>
            </a:endParaRPr>
          </a:p>
          <a:p>
            <a:pPr marL="0" indent="0">
              <a:buNone/>
            </a:pPr>
            <a:r>
              <a:rPr lang="ja-JP" altLang="en-US" sz="2000" dirty="0">
                <a:solidFill>
                  <a:schemeClr val="tx1"/>
                </a:solidFill>
              </a:rPr>
              <a:t>〇〇事業</a:t>
            </a:r>
            <a:endParaRPr lang="en-US" altLang="ja-JP" sz="2000" dirty="0"/>
          </a:p>
        </p:txBody>
      </p:sp>
      <p:sp>
        <p:nvSpPr>
          <p:cNvPr id="9" name="長方形 3">
            <a:extLst>
              <a:ext uri="{FF2B5EF4-FFF2-40B4-BE49-F238E27FC236}">
                <a16:creationId xmlns:a16="http://schemas.microsoft.com/office/drawing/2014/main" id="{696DB6F8-05AE-AFB4-F0AF-65A42AF9C392}"/>
              </a:ext>
            </a:extLst>
          </p:cNvPr>
          <p:cNvSpPr txBox="1">
            <a:spLocks noChangeArrowheads="1"/>
          </p:cNvSpPr>
          <p:nvPr/>
        </p:nvSpPr>
        <p:spPr>
          <a:xfrm>
            <a:off x="563179" y="5015172"/>
            <a:ext cx="8598907" cy="149348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pPr marL="0" indent="0">
              <a:buNone/>
            </a:pPr>
            <a:endParaRPr lang="ja-JP" altLang="en-US" sz="2000" dirty="0"/>
          </a:p>
        </p:txBody>
      </p:sp>
      <p:sp>
        <p:nvSpPr>
          <p:cNvPr id="10" name="長方形 3">
            <a:extLst>
              <a:ext uri="{FF2B5EF4-FFF2-40B4-BE49-F238E27FC236}">
                <a16:creationId xmlns:a16="http://schemas.microsoft.com/office/drawing/2014/main" id="{CA878D6F-A36A-DA74-64F6-B54F94D22B7B}"/>
              </a:ext>
            </a:extLst>
          </p:cNvPr>
          <p:cNvSpPr txBox="1">
            <a:spLocks noChangeArrowheads="1"/>
          </p:cNvSpPr>
          <p:nvPr/>
        </p:nvSpPr>
        <p:spPr>
          <a:xfrm>
            <a:off x="560870" y="4002143"/>
            <a:ext cx="8598907" cy="101758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r>
              <a:rPr lang="ja-JP" altLang="en-US" sz="2000" b="1" dirty="0"/>
              <a:t>主な取組</a:t>
            </a:r>
            <a:endParaRPr lang="en-US" altLang="ja-JP" sz="2000" b="1" dirty="0"/>
          </a:p>
          <a:p>
            <a:pPr marL="0" indent="0">
              <a:buNone/>
            </a:pPr>
            <a:r>
              <a:rPr lang="ja-JP" altLang="en-US" sz="2000" dirty="0">
                <a:solidFill>
                  <a:schemeClr val="tx1"/>
                </a:solidFill>
              </a:rPr>
              <a:t>〇〇</a:t>
            </a:r>
            <a:r>
              <a:rPr lang="ja-JP" altLang="en-US" sz="2000" dirty="0"/>
              <a:t>支援</a:t>
            </a:r>
            <a:endParaRPr lang="en-US" altLang="ja-JP" sz="2000" dirty="0"/>
          </a:p>
        </p:txBody>
      </p:sp>
      <p:sp>
        <p:nvSpPr>
          <p:cNvPr id="20" name="長方形 3">
            <a:extLst>
              <a:ext uri="{FF2B5EF4-FFF2-40B4-BE49-F238E27FC236}">
                <a16:creationId xmlns:a16="http://schemas.microsoft.com/office/drawing/2014/main" id="{F00D9259-1D1B-4BAB-4406-F22D501951AB}"/>
              </a:ext>
            </a:extLst>
          </p:cNvPr>
          <p:cNvSpPr txBox="1">
            <a:spLocks noChangeArrowheads="1"/>
          </p:cNvSpPr>
          <p:nvPr/>
        </p:nvSpPr>
        <p:spPr>
          <a:xfrm>
            <a:off x="560871" y="2851303"/>
            <a:ext cx="8598907" cy="115539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r>
              <a:rPr lang="ja-JP" altLang="en-US" sz="2000" b="1" dirty="0">
                <a:solidFill>
                  <a:schemeClr val="tx1"/>
                </a:solidFill>
              </a:rPr>
              <a:t>対象者</a:t>
            </a:r>
            <a:endParaRPr lang="en-US" altLang="ja-JP" sz="2000" b="1" dirty="0">
              <a:solidFill>
                <a:schemeClr val="tx1"/>
              </a:solidFill>
            </a:endParaRPr>
          </a:p>
          <a:p>
            <a:pPr marL="0" indent="0">
              <a:buNone/>
            </a:pPr>
            <a:r>
              <a:rPr lang="ja-JP" altLang="en-US" sz="2000" dirty="0">
                <a:solidFill>
                  <a:schemeClr val="tx1"/>
                </a:solidFill>
              </a:rPr>
              <a:t>〇〇が困難な高齢世帯</a:t>
            </a:r>
            <a:endParaRPr lang="en-US" altLang="ja-JP" sz="2000" dirty="0">
              <a:solidFill>
                <a:schemeClr val="tx1"/>
              </a:solidFill>
            </a:endParaRPr>
          </a:p>
        </p:txBody>
      </p:sp>
      <p:sp>
        <p:nvSpPr>
          <p:cNvPr id="2" name="長方形 3">
            <a:extLst>
              <a:ext uri="{FF2B5EF4-FFF2-40B4-BE49-F238E27FC236}">
                <a16:creationId xmlns:a16="http://schemas.microsoft.com/office/drawing/2014/main" id="{2489BB03-8D69-FFA3-7844-7F0E03F1B78B}"/>
              </a:ext>
            </a:extLst>
          </p:cNvPr>
          <p:cNvSpPr txBox="1">
            <a:spLocks noChangeArrowheads="1"/>
          </p:cNvSpPr>
          <p:nvPr/>
        </p:nvSpPr>
        <p:spPr>
          <a:xfrm>
            <a:off x="560870" y="5253125"/>
            <a:ext cx="8598907" cy="101758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r>
              <a:rPr lang="ja-JP" altLang="en-US" sz="2000" b="1" dirty="0"/>
              <a:t>目指す成果</a:t>
            </a:r>
            <a:endParaRPr lang="en-US" altLang="ja-JP" sz="2000" b="1" dirty="0"/>
          </a:p>
          <a:p>
            <a:pPr marL="0" indent="0">
              <a:buNone/>
            </a:pPr>
            <a:r>
              <a:rPr lang="ja-JP" altLang="en-US" sz="2000" dirty="0"/>
              <a:t>〇〇により、〇〇を構築することで〇〇につなげる</a:t>
            </a:r>
            <a:endParaRPr lang="en-US" altLang="ja-JP" sz="2000" dirty="0"/>
          </a:p>
        </p:txBody>
      </p:sp>
    </p:spTree>
    <p:extLst>
      <p:ext uri="{BB962C8B-B14F-4D97-AF65-F5344CB8AC3E}">
        <p14:creationId xmlns:p14="http://schemas.microsoft.com/office/powerpoint/2010/main" val="2217101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長方形 2"/>
          <p:cNvSpPr>
            <a:spLocks noGrp="1" noChangeArrowheads="1"/>
          </p:cNvSpPr>
          <p:nvPr>
            <p:ph type="title"/>
          </p:nvPr>
        </p:nvSpPr>
        <p:spPr>
          <a:xfrm>
            <a:off x="505069" y="292591"/>
            <a:ext cx="10087885" cy="694267"/>
          </a:xfrm>
        </p:spPr>
        <p:txBody>
          <a:bodyPr>
            <a:normAutofit/>
          </a:bodyPr>
          <a:lstStyle/>
          <a:p>
            <a:r>
              <a:rPr lang="ja-JP" altLang="en-US" sz="3200" b="1" u="sng" dirty="0"/>
              <a:t>２．地域課題</a:t>
            </a:r>
          </a:p>
        </p:txBody>
      </p:sp>
      <p:sp>
        <p:nvSpPr>
          <p:cNvPr id="92164" name="長方形 4"/>
          <p:cNvSpPr>
            <a:spLocks noGrp="1" noChangeArrowheads="1"/>
          </p:cNvSpPr>
          <p:nvPr>
            <p:ph sz="half" idx="1"/>
          </p:nvPr>
        </p:nvSpPr>
        <p:spPr>
          <a:xfrm>
            <a:off x="563181" y="2156726"/>
            <a:ext cx="4185125" cy="1278250"/>
          </a:xfrm>
        </p:spPr>
        <p:txBody>
          <a:bodyPr>
            <a:normAutofit/>
          </a:bodyPr>
          <a:lstStyle/>
          <a:p>
            <a:r>
              <a:rPr lang="ja-JP" altLang="en-US" sz="2000" b="1" dirty="0"/>
              <a:t>地域内の人口　</a:t>
            </a:r>
            <a:r>
              <a:rPr lang="ja-JP" altLang="en-US" sz="2000" dirty="0"/>
              <a:t>●●人</a:t>
            </a:r>
            <a:endParaRPr lang="en-US" altLang="ja-JP" sz="2000" dirty="0"/>
          </a:p>
          <a:p>
            <a:r>
              <a:rPr lang="ja-JP" altLang="en-US" sz="2000" b="1" dirty="0"/>
              <a:t>高齢者　</a:t>
            </a:r>
            <a:r>
              <a:rPr lang="ja-JP" altLang="en-US" sz="2000" dirty="0"/>
              <a:t>●●</a:t>
            </a:r>
            <a:r>
              <a:rPr lang="en-US" altLang="ja-JP" sz="2000" dirty="0"/>
              <a:t>%</a:t>
            </a:r>
          </a:p>
          <a:p>
            <a:r>
              <a:rPr lang="ja-JP" altLang="en-US" sz="2000" b="1" dirty="0"/>
              <a:t>子育て世帯　</a:t>
            </a:r>
            <a:r>
              <a:rPr lang="ja-JP" altLang="en-US" sz="2000" dirty="0"/>
              <a:t>●● </a:t>
            </a:r>
            <a:r>
              <a:rPr lang="en-US" altLang="ja-JP" sz="2000" dirty="0"/>
              <a:t>%</a:t>
            </a:r>
          </a:p>
        </p:txBody>
      </p:sp>
      <p:sp>
        <p:nvSpPr>
          <p:cNvPr id="92165" name="長方形 5"/>
          <p:cNvSpPr>
            <a:spLocks noGrp="1" noChangeArrowheads="1"/>
          </p:cNvSpPr>
          <p:nvPr>
            <p:ph sz="half" idx="2"/>
          </p:nvPr>
        </p:nvSpPr>
        <p:spPr>
          <a:xfrm>
            <a:off x="5567747" y="4449481"/>
            <a:ext cx="2549816" cy="306579"/>
          </a:xfrm>
        </p:spPr>
        <p:txBody>
          <a:bodyPr>
            <a:normAutofit/>
          </a:bodyPr>
          <a:lstStyle/>
          <a:p>
            <a:pPr marL="0" indent="0">
              <a:buNone/>
            </a:pPr>
            <a:r>
              <a:rPr lang="ja-JP" altLang="en-US" sz="1400" b="1" dirty="0">
                <a:solidFill>
                  <a:srgbClr val="FF0000"/>
                </a:solidFill>
                <a:latin typeface="+mn-ea"/>
                <a:ea typeface="+mn-ea"/>
              </a:rPr>
              <a:t>・円グラフで構成比を視覚化</a:t>
            </a:r>
          </a:p>
          <a:p>
            <a:pPr lvl="1"/>
            <a:endParaRPr kumimoji="1" lang="ja-JP" sz="1200" b="1" dirty="0">
              <a:solidFill>
                <a:srgbClr val="FF0000"/>
              </a:solidFill>
              <a:latin typeface="+mn-ea"/>
              <a:ea typeface="+mn-ea"/>
            </a:endParaRPr>
          </a:p>
        </p:txBody>
      </p:sp>
      <p:sp>
        <p:nvSpPr>
          <p:cNvPr id="3" name="テキスト ボックス 2">
            <a:extLst>
              <a:ext uri="{FF2B5EF4-FFF2-40B4-BE49-F238E27FC236}">
                <a16:creationId xmlns:a16="http://schemas.microsoft.com/office/drawing/2014/main" id="{BC9F4B20-4F37-518E-8565-FAFE0312B61F}"/>
              </a:ext>
            </a:extLst>
          </p:cNvPr>
          <p:cNvSpPr txBox="1"/>
          <p:nvPr/>
        </p:nvSpPr>
        <p:spPr>
          <a:xfrm>
            <a:off x="7747001" y="1086337"/>
            <a:ext cx="4148666" cy="307777"/>
          </a:xfrm>
          <a:prstGeom prst="rect">
            <a:avLst/>
          </a:prstGeom>
          <a:noFill/>
        </p:spPr>
        <p:txBody>
          <a:bodyPr wrap="square" rtlCol="0">
            <a:spAutoFit/>
          </a:bodyPr>
          <a:lstStyle/>
          <a:p>
            <a:r>
              <a:rPr lang="ja-JP" altLang="en-US" sz="1400" b="1" dirty="0">
                <a:solidFill>
                  <a:srgbClr val="FF0000"/>
                </a:solidFill>
              </a:rPr>
              <a:t>・地図にて地区を表示</a:t>
            </a:r>
          </a:p>
        </p:txBody>
      </p:sp>
      <p:sp>
        <p:nvSpPr>
          <p:cNvPr id="7" name="長方形 3">
            <a:extLst>
              <a:ext uri="{FF2B5EF4-FFF2-40B4-BE49-F238E27FC236}">
                <a16:creationId xmlns:a16="http://schemas.microsoft.com/office/drawing/2014/main" id="{80A5913B-9FD6-4D00-A26C-93DE72BCE9DB}"/>
              </a:ext>
            </a:extLst>
          </p:cNvPr>
          <p:cNvSpPr txBox="1">
            <a:spLocks noChangeArrowheads="1"/>
          </p:cNvSpPr>
          <p:nvPr/>
        </p:nvSpPr>
        <p:spPr>
          <a:xfrm>
            <a:off x="563181" y="5003323"/>
            <a:ext cx="8182907" cy="175987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r>
              <a:rPr lang="ja-JP" altLang="en-US" sz="2000" b="1" dirty="0"/>
              <a:t>地域の現状と課題　</a:t>
            </a:r>
            <a:r>
              <a:rPr lang="ja-JP" altLang="en-US" sz="2000" dirty="0">
                <a:solidFill>
                  <a:schemeClr val="tx1"/>
                </a:solidFill>
              </a:rPr>
              <a:t>〇〇</a:t>
            </a:r>
            <a:r>
              <a:rPr lang="ja-JP" altLang="en-US" sz="2000" dirty="0"/>
              <a:t>により、</a:t>
            </a:r>
            <a:r>
              <a:rPr lang="ja-JP" altLang="en-US" sz="2000" dirty="0">
                <a:solidFill>
                  <a:schemeClr val="tx1"/>
                </a:solidFill>
              </a:rPr>
              <a:t>〇〇</a:t>
            </a:r>
            <a:r>
              <a:rPr lang="ja-JP" altLang="en-US" sz="2000" dirty="0"/>
              <a:t>といった課題がある</a:t>
            </a:r>
            <a:endParaRPr lang="en-US" altLang="ja-JP" sz="2000" dirty="0"/>
          </a:p>
          <a:p>
            <a:r>
              <a:rPr lang="ja-JP" altLang="en-US" sz="2000" b="1" dirty="0"/>
              <a:t>課題の原因　</a:t>
            </a:r>
            <a:r>
              <a:rPr lang="ja-JP" altLang="en-US" sz="2000" dirty="0"/>
              <a:t>高齢化や人口減少により、</a:t>
            </a:r>
            <a:r>
              <a:rPr lang="ja-JP" altLang="en-US" sz="2000" dirty="0">
                <a:solidFill>
                  <a:schemeClr val="tx1"/>
                </a:solidFill>
              </a:rPr>
              <a:t>〇〇</a:t>
            </a:r>
            <a:r>
              <a:rPr lang="ja-JP" altLang="en-US" sz="2000" dirty="0"/>
              <a:t>が不足している。</a:t>
            </a:r>
          </a:p>
          <a:p>
            <a:r>
              <a:rPr lang="ja-JP" altLang="en-US" sz="2000" b="1" dirty="0"/>
              <a:t>事業の必要性、期待される効果　</a:t>
            </a:r>
            <a:r>
              <a:rPr lang="ja-JP" altLang="en-US" sz="2000" dirty="0">
                <a:solidFill>
                  <a:schemeClr val="tx1"/>
                </a:solidFill>
              </a:rPr>
              <a:t>〇〇</a:t>
            </a:r>
            <a:r>
              <a:rPr lang="ja-JP" altLang="en-US" sz="2000" dirty="0"/>
              <a:t>を構築することで</a:t>
            </a:r>
            <a:r>
              <a:rPr lang="ja-JP" altLang="en-US" sz="2000" dirty="0">
                <a:solidFill>
                  <a:schemeClr val="tx1"/>
                </a:solidFill>
              </a:rPr>
              <a:t>〇〇</a:t>
            </a:r>
            <a:r>
              <a:rPr lang="ja-JP" altLang="en-US" sz="2000" dirty="0"/>
              <a:t>につなげる</a:t>
            </a:r>
          </a:p>
        </p:txBody>
      </p:sp>
      <p:sp>
        <p:nvSpPr>
          <p:cNvPr id="8" name="長方形 3">
            <a:extLst>
              <a:ext uri="{FF2B5EF4-FFF2-40B4-BE49-F238E27FC236}">
                <a16:creationId xmlns:a16="http://schemas.microsoft.com/office/drawing/2014/main" id="{B6089175-4955-43F8-A9DF-08089F485F67}"/>
              </a:ext>
            </a:extLst>
          </p:cNvPr>
          <p:cNvSpPr txBox="1">
            <a:spLocks noChangeArrowheads="1"/>
          </p:cNvSpPr>
          <p:nvPr/>
        </p:nvSpPr>
        <p:spPr>
          <a:xfrm>
            <a:off x="563181" y="1207974"/>
            <a:ext cx="8598907" cy="97642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r>
              <a:rPr lang="ja-JP" altLang="en-US" sz="2000" b="1" dirty="0"/>
              <a:t>対象地域　</a:t>
            </a:r>
            <a:r>
              <a:rPr lang="ja-JP" altLang="en-US" sz="2000" dirty="0"/>
              <a:t>広島市〇〇区〇〇地区</a:t>
            </a:r>
          </a:p>
          <a:p>
            <a:r>
              <a:rPr lang="ja-JP" altLang="en-US" sz="2000" b="1" dirty="0"/>
              <a:t>地域特性　</a:t>
            </a:r>
            <a:r>
              <a:rPr lang="ja-JP" altLang="en-US" sz="2000" dirty="0"/>
              <a:t>〇〇と〇〇が特徴で、〇〇〇〇がある　など</a:t>
            </a:r>
          </a:p>
        </p:txBody>
      </p:sp>
      <p:pic>
        <p:nvPicPr>
          <p:cNvPr id="4" name="図 3" descr="マップ&#10;&#10;自動的に生成された説明">
            <a:extLst>
              <a:ext uri="{FF2B5EF4-FFF2-40B4-BE49-F238E27FC236}">
                <a16:creationId xmlns:a16="http://schemas.microsoft.com/office/drawing/2014/main" id="{51537B91-8BDE-E8EE-B3E2-FCEF8FFBE31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399" b="23380"/>
          <a:stretch/>
        </p:blipFill>
        <p:spPr>
          <a:xfrm>
            <a:off x="8746089" y="1368633"/>
            <a:ext cx="3223807" cy="4387297"/>
          </a:xfrm>
          <a:prstGeom prst="rect">
            <a:avLst/>
          </a:prstGeom>
        </p:spPr>
      </p:pic>
      <p:graphicFrame>
        <p:nvGraphicFramePr>
          <p:cNvPr id="11" name="グラフ 10">
            <a:extLst>
              <a:ext uri="{FF2B5EF4-FFF2-40B4-BE49-F238E27FC236}">
                <a16:creationId xmlns:a16="http://schemas.microsoft.com/office/drawing/2014/main" id="{63D07ECE-A70F-983C-FB41-571243D0FDA0}"/>
              </a:ext>
            </a:extLst>
          </p:cNvPr>
          <p:cNvGraphicFramePr/>
          <p:nvPr>
            <p:extLst>
              <p:ext uri="{D42A27DB-BD31-4B8C-83A1-F6EECF244321}">
                <p14:modId xmlns:p14="http://schemas.microsoft.com/office/powerpoint/2010/main" val="1925788690"/>
              </p:ext>
            </p:extLst>
          </p:nvPr>
        </p:nvGraphicFramePr>
        <p:xfrm>
          <a:off x="3933164" y="2065096"/>
          <a:ext cx="3704103" cy="2938227"/>
        </p:xfrm>
        <a:graphic>
          <a:graphicData uri="http://schemas.openxmlformats.org/drawingml/2006/chart">
            <c:chart xmlns:c="http://schemas.openxmlformats.org/drawingml/2006/chart" xmlns:r="http://schemas.openxmlformats.org/officeDocument/2006/relationships" r:id="rId3"/>
          </a:graphicData>
        </a:graphic>
      </p:graphicFrame>
      <p:sp>
        <p:nvSpPr>
          <p:cNvPr id="2" name="楕円 1">
            <a:extLst>
              <a:ext uri="{FF2B5EF4-FFF2-40B4-BE49-F238E27FC236}">
                <a16:creationId xmlns:a16="http://schemas.microsoft.com/office/drawing/2014/main" id="{393C5D2C-D169-1AC0-F077-7BD7EAAF59EC}"/>
              </a:ext>
            </a:extLst>
          </p:cNvPr>
          <p:cNvSpPr/>
          <p:nvPr/>
        </p:nvSpPr>
        <p:spPr>
          <a:xfrm>
            <a:off x="8191792" y="1559890"/>
            <a:ext cx="2870915" cy="29382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ｒ</a:t>
            </a:r>
          </a:p>
        </p:txBody>
      </p:sp>
    </p:spTree>
    <p:extLst>
      <p:ext uri="{BB962C8B-B14F-4D97-AF65-F5344CB8AC3E}">
        <p14:creationId xmlns:p14="http://schemas.microsoft.com/office/powerpoint/2010/main" val="289992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長方形 2"/>
          <p:cNvSpPr>
            <a:spLocks noGrp="1" noChangeArrowheads="1"/>
          </p:cNvSpPr>
          <p:nvPr>
            <p:ph type="title"/>
          </p:nvPr>
        </p:nvSpPr>
        <p:spPr>
          <a:xfrm>
            <a:off x="448852" y="316823"/>
            <a:ext cx="10087885" cy="694267"/>
          </a:xfrm>
        </p:spPr>
        <p:txBody>
          <a:bodyPr>
            <a:normAutofit/>
          </a:bodyPr>
          <a:lstStyle/>
          <a:p>
            <a:r>
              <a:rPr lang="ja-JP" altLang="en-US" sz="3200" b="1" u="sng" dirty="0"/>
              <a:t>３．地域のニーズ</a:t>
            </a:r>
            <a:endParaRPr lang="ja-JP" altLang="en-US" sz="3200" b="1" u="sng" dirty="0">
              <a:solidFill>
                <a:srgbClr val="FF0000"/>
              </a:solidFill>
            </a:endParaRPr>
          </a:p>
        </p:txBody>
      </p:sp>
      <p:sp>
        <p:nvSpPr>
          <p:cNvPr id="92164" name="長方形 4"/>
          <p:cNvSpPr>
            <a:spLocks noGrp="1" noChangeArrowheads="1"/>
          </p:cNvSpPr>
          <p:nvPr>
            <p:ph sz="half" idx="1"/>
          </p:nvPr>
        </p:nvSpPr>
        <p:spPr>
          <a:xfrm>
            <a:off x="446051" y="1129569"/>
            <a:ext cx="8823416" cy="3128410"/>
          </a:xfrm>
        </p:spPr>
        <p:txBody>
          <a:bodyPr>
            <a:normAutofit fontScale="92500" lnSpcReduction="10000"/>
          </a:bodyPr>
          <a:lstStyle/>
          <a:p>
            <a:r>
              <a:rPr lang="ja-JP" altLang="en-US" sz="2000" b="1" dirty="0">
                <a:solidFill>
                  <a:schemeClr val="tx1"/>
                </a:solidFill>
              </a:rPr>
              <a:t>アンケート調査または根拠データ</a:t>
            </a:r>
            <a:endParaRPr lang="en-US" altLang="ja-JP" sz="2000" b="1" dirty="0">
              <a:solidFill>
                <a:schemeClr val="tx1"/>
              </a:solidFill>
            </a:endParaRPr>
          </a:p>
          <a:p>
            <a:pPr marL="0" indent="0">
              <a:buNone/>
            </a:pPr>
            <a:r>
              <a:rPr lang="ja-JP" altLang="en-US" sz="2000" dirty="0">
                <a:solidFill>
                  <a:schemeClr val="tx1"/>
                </a:solidFill>
              </a:rPr>
              <a:t>（例）</a:t>
            </a:r>
            <a:endParaRPr lang="en-US" altLang="ja-JP" sz="2000" dirty="0">
              <a:solidFill>
                <a:schemeClr val="tx1"/>
              </a:solidFill>
            </a:endParaRPr>
          </a:p>
          <a:p>
            <a:pPr marL="0" indent="0">
              <a:buNone/>
            </a:pPr>
            <a:r>
              <a:rPr lang="ja-JP" altLang="en-US" sz="2000" dirty="0"/>
              <a:t>・対象：地区内〇〇歳以上の住民</a:t>
            </a:r>
            <a:endParaRPr lang="en-US" altLang="ja-JP" sz="2000" dirty="0"/>
          </a:p>
          <a:p>
            <a:pPr marL="0" indent="0">
              <a:buNone/>
            </a:pPr>
            <a:r>
              <a:rPr lang="ja-JP" altLang="en-US" sz="2000" dirty="0"/>
              <a:t>・回答数（率）：〇〇名（％）</a:t>
            </a:r>
            <a:endParaRPr lang="en-US" altLang="ja-JP" sz="2000" dirty="0"/>
          </a:p>
          <a:p>
            <a:pPr marL="0" indent="0">
              <a:buNone/>
            </a:pPr>
            <a:r>
              <a:rPr lang="ja-JP" altLang="en-US" sz="2000" dirty="0"/>
              <a:t>・実施時期：令和８年〇〇月</a:t>
            </a:r>
            <a:endParaRPr lang="en-US" altLang="ja-JP" sz="2000" dirty="0"/>
          </a:p>
          <a:p>
            <a:pPr marL="0" indent="0">
              <a:buNone/>
            </a:pPr>
            <a:r>
              <a:rPr lang="ja-JP" altLang="en-US" sz="2000" dirty="0"/>
              <a:t>・実施方法：自治会回覧</a:t>
            </a:r>
            <a:endParaRPr lang="en-US" altLang="ja-JP" sz="2000" dirty="0"/>
          </a:p>
          <a:p>
            <a:pPr marL="0" indent="0">
              <a:buNone/>
            </a:pPr>
            <a:endParaRPr lang="en-US" altLang="ja-JP" sz="2000" dirty="0"/>
          </a:p>
          <a:p>
            <a:pPr marL="0" indent="0">
              <a:buNone/>
            </a:pPr>
            <a:r>
              <a:rPr lang="ja-JP" altLang="en-US" sz="2000" b="1" dirty="0">
                <a:solidFill>
                  <a:srgbClr val="FF0000"/>
                </a:solidFill>
              </a:rPr>
              <a:t>⇒「困りごと」に関するアンケートより、草刈り・庭木管理への支援ニーズが高い。</a:t>
            </a:r>
            <a:endParaRPr lang="en-US" altLang="ja-JP" sz="2000" b="1" dirty="0">
              <a:solidFill>
                <a:srgbClr val="FF0000"/>
              </a:solidFill>
            </a:endParaRPr>
          </a:p>
        </p:txBody>
      </p:sp>
      <p:sp>
        <p:nvSpPr>
          <p:cNvPr id="92165" name="長方形 5"/>
          <p:cNvSpPr>
            <a:spLocks noGrp="1" noChangeArrowheads="1"/>
          </p:cNvSpPr>
          <p:nvPr>
            <p:ph sz="half" idx="2"/>
          </p:nvPr>
        </p:nvSpPr>
        <p:spPr>
          <a:xfrm>
            <a:off x="7030085" y="763750"/>
            <a:ext cx="2549816" cy="306579"/>
          </a:xfrm>
        </p:spPr>
        <p:txBody>
          <a:bodyPr>
            <a:normAutofit fontScale="92500" lnSpcReduction="10000"/>
          </a:bodyPr>
          <a:lstStyle/>
          <a:p>
            <a:pPr marL="0" indent="0">
              <a:buNone/>
            </a:pPr>
            <a:r>
              <a:rPr lang="ja-JP" altLang="en-US" sz="1400" b="1" dirty="0">
                <a:solidFill>
                  <a:srgbClr val="FF0000"/>
                </a:solidFill>
                <a:latin typeface="+mn-ea"/>
                <a:ea typeface="+mn-ea"/>
              </a:rPr>
              <a:t>・円グラフで結果を視覚化</a:t>
            </a:r>
          </a:p>
          <a:p>
            <a:pPr lvl="1"/>
            <a:endParaRPr kumimoji="1" lang="ja-JP" sz="1200" b="1" dirty="0">
              <a:solidFill>
                <a:srgbClr val="FF0000"/>
              </a:solidFill>
              <a:latin typeface="+mn-ea"/>
              <a:ea typeface="+mn-ea"/>
            </a:endParaRPr>
          </a:p>
        </p:txBody>
      </p:sp>
      <p:sp>
        <p:nvSpPr>
          <p:cNvPr id="7" name="長方形 3">
            <a:extLst>
              <a:ext uri="{FF2B5EF4-FFF2-40B4-BE49-F238E27FC236}">
                <a16:creationId xmlns:a16="http://schemas.microsoft.com/office/drawing/2014/main" id="{80A5913B-9FD6-4D00-A26C-93DE72BCE9DB}"/>
              </a:ext>
            </a:extLst>
          </p:cNvPr>
          <p:cNvSpPr txBox="1">
            <a:spLocks noChangeArrowheads="1"/>
          </p:cNvSpPr>
          <p:nvPr/>
        </p:nvSpPr>
        <p:spPr>
          <a:xfrm>
            <a:off x="446051" y="4376458"/>
            <a:ext cx="8598907" cy="24236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r>
              <a:rPr lang="ja-JP" altLang="en-US" sz="2000" b="1" dirty="0"/>
              <a:t>相談実績</a:t>
            </a:r>
            <a:endParaRPr lang="en-US" altLang="ja-JP" sz="2000" b="1" dirty="0"/>
          </a:p>
          <a:p>
            <a:pPr marL="0" indent="0">
              <a:buNone/>
            </a:pPr>
            <a:r>
              <a:rPr lang="ja-JP" altLang="en-US" sz="2000" dirty="0"/>
              <a:t>・令和〇〇年度中に地域住民から〇〇件の相談が寄せられた。特に「草刈りや庭木管理」に関する相談が多く、高齢化に伴い自力で対応することが困難な世帯が増加していることが確認された。</a:t>
            </a:r>
            <a:endParaRPr lang="en-US" altLang="ja-JP" sz="2000" dirty="0"/>
          </a:p>
          <a:p>
            <a:pPr marL="0" indent="0">
              <a:buNone/>
            </a:pPr>
            <a:r>
              <a:rPr lang="ja-JP" altLang="en-US" sz="2000" b="1" dirty="0">
                <a:solidFill>
                  <a:srgbClr val="FF0000"/>
                </a:solidFill>
              </a:rPr>
              <a:t>⇒現在は相談先が限られ、十分に対応できないケースも見受けられることから、継続的な〇〇サービスの必要性が高い。</a:t>
            </a:r>
          </a:p>
        </p:txBody>
      </p:sp>
      <p:graphicFrame>
        <p:nvGraphicFramePr>
          <p:cNvPr id="11" name="グラフ 10">
            <a:extLst>
              <a:ext uri="{FF2B5EF4-FFF2-40B4-BE49-F238E27FC236}">
                <a16:creationId xmlns:a16="http://schemas.microsoft.com/office/drawing/2014/main" id="{63D07ECE-A70F-983C-FB41-571243D0FDA0}"/>
              </a:ext>
            </a:extLst>
          </p:cNvPr>
          <p:cNvGraphicFramePr/>
          <p:nvPr>
            <p:extLst>
              <p:ext uri="{D42A27DB-BD31-4B8C-83A1-F6EECF244321}">
                <p14:modId xmlns:p14="http://schemas.microsoft.com/office/powerpoint/2010/main" val="104930861"/>
              </p:ext>
            </p:extLst>
          </p:nvPr>
        </p:nvGraphicFramePr>
        <p:xfrm>
          <a:off x="4414763" y="906496"/>
          <a:ext cx="4406834" cy="29382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8140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長方形 2"/>
          <p:cNvSpPr>
            <a:spLocks noGrp="1" noChangeArrowheads="1"/>
          </p:cNvSpPr>
          <p:nvPr>
            <p:ph type="title"/>
          </p:nvPr>
        </p:nvSpPr>
        <p:spPr>
          <a:xfrm>
            <a:off x="448852" y="316823"/>
            <a:ext cx="10087885" cy="694267"/>
          </a:xfrm>
        </p:spPr>
        <p:txBody>
          <a:bodyPr>
            <a:normAutofit/>
          </a:bodyPr>
          <a:lstStyle/>
          <a:p>
            <a:r>
              <a:rPr lang="ja-JP" altLang="en-US" sz="3200" b="1" u="sng" dirty="0"/>
              <a:t>４．事業内容</a:t>
            </a:r>
            <a:endParaRPr lang="ja-JP" altLang="en-US" sz="3200" b="1" u="sng" dirty="0">
              <a:solidFill>
                <a:srgbClr val="FF0000"/>
              </a:solidFill>
            </a:endParaRPr>
          </a:p>
        </p:txBody>
      </p:sp>
      <p:sp>
        <p:nvSpPr>
          <p:cNvPr id="92164" name="長方形 4"/>
          <p:cNvSpPr>
            <a:spLocks noGrp="1" noChangeArrowheads="1"/>
          </p:cNvSpPr>
          <p:nvPr>
            <p:ph sz="half" idx="1"/>
          </p:nvPr>
        </p:nvSpPr>
        <p:spPr>
          <a:xfrm>
            <a:off x="446051" y="1133776"/>
            <a:ext cx="9798616" cy="4035153"/>
          </a:xfrm>
        </p:spPr>
        <p:txBody>
          <a:bodyPr>
            <a:normAutofit/>
          </a:bodyPr>
          <a:lstStyle/>
          <a:p>
            <a:r>
              <a:rPr lang="ja-JP" altLang="en-US" sz="2000" b="1" dirty="0"/>
              <a:t>実施</a:t>
            </a:r>
            <a:r>
              <a:rPr lang="ja-JP" altLang="en-US" sz="2000" b="1" dirty="0">
                <a:solidFill>
                  <a:schemeClr val="tx1"/>
                </a:solidFill>
              </a:rPr>
              <a:t>する具体的な内容</a:t>
            </a:r>
            <a:endParaRPr lang="en-US" altLang="ja-JP" sz="2000" b="1" dirty="0">
              <a:solidFill>
                <a:schemeClr val="tx1"/>
              </a:solidFill>
            </a:endParaRPr>
          </a:p>
          <a:p>
            <a:pPr marL="0" indent="0">
              <a:buNone/>
            </a:pPr>
            <a:r>
              <a:rPr lang="ja-JP" altLang="en-US" sz="2000" dirty="0"/>
              <a:t>（どのような活動・サービスを誰に対して行うのか具体的に）</a:t>
            </a:r>
            <a:endParaRPr lang="en-US" altLang="ja-JP" sz="2000" dirty="0"/>
          </a:p>
          <a:p>
            <a:pPr marL="0" indent="0">
              <a:buNone/>
            </a:pPr>
            <a:endParaRPr lang="en-US" altLang="ja-JP" sz="2000" b="1" dirty="0"/>
          </a:p>
          <a:p>
            <a:r>
              <a:rPr lang="ja-JP" altLang="en-US" sz="2000" b="1" dirty="0"/>
              <a:t>実施方法</a:t>
            </a:r>
            <a:endParaRPr lang="en-US" altLang="ja-JP" sz="2000" b="1" dirty="0"/>
          </a:p>
          <a:p>
            <a:pPr marL="0" indent="0">
              <a:buNone/>
            </a:pPr>
            <a:r>
              <a:rPr lang="ja-JP" altLang="en-US" sz="2000" dirty="0"/>
              <a:t>（どのような流れで実施するかのか具体的に）</a:t>
            </a:r>
            <a:endParaRPr lang="en-US" altLang="ja-JP" sz="2000" dirty="0"/>
          </a:p>
          <a:p>
            <a:pPr marL="0" indent="0">
              <a:buNone/>
            </a:pPr>
            <a:endParaRPr lang="en-US" altLang="ja-JP" sz="2000" b="1" dirty="0"/>
          </a:p>
          <a:p>
            <a:r>
              <a:rPr lang="ja-JP" altLang="en-US" sz="2000" b="1" dirty="0"/>
              <a:t>単価・収益等</a:t>
            </a:r>
            <a:endParaRPr lang="en-US" altLang="ja-JP" sz="2000" b="1" dirty="0"/>
          </a:p>
          <a:p>
            <a:pPr marL="0" indent="0">
              <a:buNone/>
            </a:pPr>
            <a:r>
              <a:rPr lang="ja-JP" altLang="en-US" sz="2000" dirty="0"/>
              <a:t>（サービス単価、実施件数、利用者数などの積算根拠をもとに、事業規模が分かるよう具体的に記載してください。 　例：サービス単価</a:t>
            </a:r>
            <a:r>
              <a:rPr lang="en-US" altLang="ja-JP" sz="2000" dirty="0"/>
              <a:t>1</a:t>
            </a:r>
            <a:r>
              <a:rPr lang="ja-JP" altLang="en-US" sz="2000" dirty="0"/>
              <a:t>回あたり</a:t>
            </a:r>
            <a:r>
              <a:rPr lang="ja-JP" altLang="en-US" sz="2000" dirty="0">
                <a:solidFill>
                  <a:schemeClr val="tx1"/>
                </a:solidFill>
              </a:rPr>
              <a:t>〇〇</a:t>
            </a:r>
            <a:r>
              <a:rPr lang="ja-JP" altLang="en-US" sz="2000" dirty="0"/>
              <a:t>円、実施件数年間</a:t>
            </a:r>
            <a:r>
              <a:rPr lang="ja-JP" altLang="en-US" sz="2000" dirty="0">
                <a:solidFill>
                  <a:schemeClr val="tx1"/>
                </a:solidFill>
              </a:rPr>
              <a:t>〇〇</a:t>
            </a:r>
            <a:r>
              <a:rPr lang="ja-JP" altLang="en-US" sz="2000" dirty="0"/>
              <a:t>件、年間売上</a:t>
            </a:r>
            <a:r>
              <a:rPr lang="ja-JP" altLang="en-US" sz="2000" dirty="0">
                <a:solidFill>
                  <a:schemeClr val="tx1"/>
                </a:solidFill>
              </a:rPr>
              <a:t>〇〇</a:t>
            </a:r>
            <a:r>
              <a:rPr lang="ja-JP" altLang="en-US" sz="2000" dirty="0"/>
              <a:t>円）</a:t>
            </a:r>
            <a:endParaRPr lang="en-US" altLang="ja-JP" sz="2000" dirty="0"/>
          </a:p>
        </p:txBody>
      </p:sp>
      <p:sp>
        <p:nvSpPr>
          <p:cNvPr id="7" name="長方形 3">
            <a:extLst>
              <a:ext uri="{FF2B5EF4-FFF2-40B4-BE49-F238E27FC236}">
                <a16:creationId xmlns:a16="http://schemas.microsoft.com/office/drawing/2014/main" id="{80A5913B-9FD6-4D00-A26C-93DE72BCE9DB}"/>
              </a:ext>
            </a:extLst>
          </p:cNvPr>
          <p:cNvSpPr txBox="1">
            <a:spLocks noChangeArrowheads="1"/>
          </p:cNvSpPr>
          <p:nvPr/>
        </p:nvSpPr>
        <p:spPr>
          <a:xfrm>
            <a:off x="446051" y="4433587"/>
            <a:ext cx="8598907" cy="24236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pPr marL="0" indent="0">
              <a:buNone/>
            </a:pPr>
            <a:endParaRPr lang="ja-JP" altLang="en-US" sz="2000" b="1" dirty="0">
              <a:solidFill>
                <a:srgbClr val="FF0000"/>
              </a:solidFill>
            </a:endParaRPr>
          </a:p>
        </p:txBody>
      </p:sp>
      <p:graphicFrame>
        <p:nvGraphicFramePr>
          <p:cNvPr id="5" name="表 4">
            <a:extLst>
              <a:ext uri="{FF2B5EF4-FFF2-40B4-BE49-F238E27FC236}">
                <a16:creationId xmlns:a16="http://schemas.microsoft.com/office/drawing/2014/main" id="{F4CBA5A2-0196-9B03-56AC-4BBBEF461050}"/>
              </a:ext>
            </a:extLst>
          </p:cNvPr>
          <p:cNvGraphicFramePr>
            <a:graphicFrameLocks noGrp="1"/>
          </p:cNvGraphicFramePr>
          <p:nvPr>
            <p:extLst>
              <p:ext uri="{D42A27DB-BD31-4B8C-83A1-F6EECF244321}">
                <p14:modId xmlns:p14="http://schemas.microsoft.com/office/powerpoint/2010/main" val="2744872488"/>
              </p:ext>
            </p:extLst>
          </p:nvPr>
        </p:nvGraphicFramePr>
        <p:xfrm>
          <a:off x="3725333" y="4923394"/>
          <a:ext cx="8115150" cy="1828800"/>
        </p:xfrm>
        <a:graphic>
          <a:graphicData uri="http://schemas.openxmlformats.org/drawingml/2006/table">
            <a:tbl>
              <a:tblPr firstRow="1" bandRow="1">
                <a:tableStyleId>{5C22544A-7EE6-4342-B048-85BDC9FD1C3A}</a:tableStyleId>
              </a:tblPr>
              <a:tblGrid>
                <a:gridCol w="1952351">
                  <a:extLst>
                    <a:ext uri="{9D8B030D-6E8A-4147-A177-3AD203B41FA5}">
                      <a16:colId xmlns:a16="http://schemas.microsoft.com/office/drawing/2014/main" val="774024630"/>
                    </a:ext>
                  </a:extLst>
                </a:gridCol>
                <a:gridCol w="1043998">
                  <a:extLst>
                    <a:ext uri="{9D8B030D-6E8A-4147-A177-3AD203B41FA5}">
                      <a16:colId xmlns:a16="http://schemas.microsoft.com/office/drawing/2014/main" val="3693095047"/>
                    </a:ext>
                  </a:extLst>
                </a:gridCol>
                <a:gridCol w="717251">
                  <a:extLst>
                    <a:ext uri="{9D8B030D-6E8A-4147-A177-3AD203B41FA5}">
                      <a16:colId xmlns:a16="http://schemas.microsoft.com/office/drawing/2014/main" val="3117321670"/>
                    </a:ext>
                  </a:extLst>
                </a:gridCol>
                <a:gridCol w="1306991">
                  <a:extLst>
                    <a:ext uri="{9D8B030D-6E8A-4147-A177-3AD203B41FA5}">
                      <a16:colId xmlns:a16="http://schemas.microsoft.com/office/drawing/2014/main" val="2520350554"/>
                    </a:ext>
                  </a:extLst>
                </a:gridCol>
                <a:gridCol w="3094559">
                  <a:extLst>
                    <a:ext uri="{9D8B030D-6E8A-4147-A177-3AD203B41FA5}">
                      <a16:colId xmlns:a16="http://schemas.microsoft.com/office/drawing/2014/main" val="1927272084"/>
                    </a:ext>
                  </a:extLst>
                </a:gridCol>
              </a:tblGrid>
              <a:tr h="360000">
                <a:tc>
                  <a:txBody>
                    <a:bodyPr/>
                    <a:lstStyle/>
                    <a:p>
                      <a:r>
                        <a:rPr lang="ja-JP" altLang="en-US" sz="1800" dirty="0"/>
                        <a:t>サービス内容</a:t>
                      </a:r>
                    </a:p>
                  </a:txBody>
                  <a:tcPr anchor="ctr"/>
                </a:tc>
                <a:tc>
                  <a:txBody>
                    <a:bodyPr/>
                    <a:lstStyle/>
                    <a:p>
                      <a:r>
                        <a:rPr lang="ja-JP" altLang="en-US" sz="1800" dirty="0"/>
                        <a:t>単価</a:t>
                      </a:r>
                    </a:p>
                  </a:txBody>
                  <a:tcPr anchor="ctr"/>
                </a:tc>
                <a:tc>
                  <a:txBody>
                    <a:bodyPr/>
                    <a:lstStyle/>
                    <a:p>
                      <a:r>
                        <a:rPr lang="ja-JP" altLang="en-US" sz="1800" dirty="0"/>
                        <a:t>件数</a:t>
                      </a:r>
                    </a:p>
                  </a:txBody>
                  <a:tcPr anchor="ctr"/>
                </a:tc>
                <a:tc>
                  <a:txBody>
                    <a:bodyPr/>
                    <a:lstStyle/>
                    <a:p>
                      <a:r>
                        <a:rPr lang="ja-JP" altLang="en-US" sz="1800" dirty="0"/>
                        <a:t>合計</a:t>
                      </a:r>
                    </a:p>
                  </a:txBody>
                  <a:tcPr anchor="ctr"/>
                </a:tc>
                <a:tc>
                  <a:txBody>
                    <a:bodyPr/>
                    <a:lstStyle/>
                    <a:p>
                      <a:r>
                        <a:rPr lang="ja-JP" altLang="en-US" sz="1800" dirty="0"/>
                        <a:t>備考（件数の根拠等）</a:t>
                      </a:r>
                    </a:p>
                  </a:txBody>
                  <a:tcPr anchor="ctr"/>
                </a:tc>
                <a:extLst>
                  <a:ext uri="{0D108BD9-81ED-4DB2-BD59-A6C34878D82A}">
                    <a16:rowId xmlns:a16="http://schemas.microsoft.com/office/drawing/2014/main" val="3751955903"/>
                  </a:ext>
                </a:extLst>
              </a:tr>
              <a:tr h="360000">
                <a:tc>
                  <a:txBody>
                    <a:bodyPr/>
                    <a:lstStyle/>
                    <a:p>
                      <a:r>
                        <a:rPr lang="ja-JP" altLang="en-US" sz="1800" dirty="0"/>
                        <a:t>草刈り</a:t>
                      </a:r>
                    </a:p>
                  </a:txBody>
                  <a:tcPr anchor="ctr"/>
                </a:tc>
                <a:tc>
                  <a:txBody>
                    <a:bodyPr/>
                    <a:lstStyle/>
                    <a:p>
                      <a:r>
                        <a:rPr lang="ja-JP" altLang="en-US" sz="1800" dirty="0">
                          <a:solidFill>
                            <a:schemeClr val="tx1"/>
                          </a:solidFill>
                        </a:rPr>
                        <a:t>〇〇</a:t>
                      </a:r>
                      <a:r>
                        <a:rPr lang="ja-JP" altLang="en-US" sz="1800" dirty="0"/>
                        <a:t>円</a:t>
                      </a:r>
                    </a:p>
                  </a:txBody>
                  <a:tcPr anchor="ctr"/>
                </a:tc>
                <a:tc>
                  <a:txBody>
                    <a:bodyPr/>
                    <a:lstStyle/>
                    <a:p>
                      <a:r>
                        <a:rPr lang="ja-JP" altLang="en-US" sz="1800" dirty="0">
                          <a:solidFill>
                            <a:schemeClr val="tx1"/>
                          </a:solidFill>
                        </a:rPr>
                        <a:t>〇〇</a:t>
                      </a:r>
                      <a:endParaRPr lang="ja-JP" altLang="en-US" sz="1800" dirty="0"/>
                    </a:p>
                  </a:txBody>
                  <a:tcPr anchor="ctr"/>
                </a:tc>
                <a:tc>
                  <a:txBody>
                    <a:bodyPr/>
                    <a:lstStyle/>
                    <a:p>
                      <a:r>
                        <a:rPr lang="ja-JP" altLang="en-US" sz="1800" dirty="0">
                          <a:solidFill>
                            <a:schemeClr val="tx1"/>
                          </a:solidFill>
                        </a:rPr>
                        <a:t>〇〇</a:t>
                      </a:r>
                      <a:r>
                        <a:rPr lang="ja-JP" altLang="en-US" sz="1800" dirty="0"/>
                        <a:t>円</a:t>
                      </a:r>
                    </a:p>
                  </a:txBody>
                  <a:tcPr anchor="ctr"/>
                </a:tc>
                <a:tc>
                  <a:txBody>
                    <a:bodyPr/>
                    <a:lstStyle/>
                    <a:p>
                      <a:endParaRPr lang="ja-JP" altLang="en-US" sz="1800" dirty="0"/>
                    </a:p>
                  </a:txBody>
                  <a:tcPr anchor="ctr"/>
                </a:tc>
                <a:extLst>
                  <a:ext uri="{0D108BD9-81ED-4DB2-BD59-A6C34878D82A}">
                    <a16:rowId xmlns:a16="http://schemas.microsoft.com/office/drawing/2014/main" val="3110224585"/>
                  </a:ext>
                </a:extLst>
              </a:tr>
              <a:tr h="360000">
                <a:tc>
                  <a:txBody>
                    <a:bodyPr/>
                    <a:lstStyle/>
                    <a:p>
                      <a:r>
                        <a:rPr lang="ja-JP" altLang="en-US" sz="1800" dirty="0"/>
                        <a:t>農業支援</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〇〇円</a:t>
                      </a:r>
                      <a:endParaRPr lang="ja-JP" altLang="en-US" sz="1800" dirty="0"/>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a:t>
                      </a:r>
                      <a:endParaRPr lang="ja-JP" altLang="en-US" sz="1800" dirty="0"/>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〇〇円</a:t>
                      </a:r>
                      <a:endParaRPr lang="ja-JP" altLang="en-US" sz="1800" dirty="0"/>
                    </a:p>
                  </a:txBody>
                  <a:tcPr anchor="ctr"/>
                </a:tc>
                <a:tc>
                  <a:txBody>
                    <a:bodyPr/>
                    <a:lstStyle/>
                    <a:p>
                      <a:endParaRPr lang="ja-JP" altLang="en-US" sz="1800" dirty="0"/>
                    </a:p>
                  </a:txBody>
                  <a:tcPr anchor="ctr"/>
                </a:tc>
                <a:extLst>
                  <a:ext uri="{0D108BD9-81ED-4DB2-BD59-A6C34878D82A}">
                    <a16:rowId xmlns:a16="http://schemas.microsoft.com/office/drawing/2014/main" val="2322494068"/>
                  </a:ext>
                </a:extLst>
              </a:tr>
              <a:tr h="360000">
                <a:tc>
                  <a:txBody>
                    <a:bodyPr/>
                    <a:lstStyle/>
                    <a:p>
                      <a:r>
                        <a:rPr lang="ja-JP" altLang="en-US" sz="1800" dirty="0"/>
                        <a:t>ごみ出し</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〇〇円</a:t>
                      </a:r>
                      <a:endParaRPr lang="ja-JP" altLang="en-US" sz="1800" dirty="0"/>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a:t>
                      </a:r>
                      <a:endParaRPr lang="ja-JP" altLang="en-US" sz="1800" dirty="0"/>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〇〇円</a:t>
                      </a:r>
                      <a:endParaRPr lang="ja-JP" altLang="en-US" sz="1800" dirty="0"/>
                    </a:p>
                  </a:txBody>
                  <a:tcPr anchor="ctr"/>
                </a:tc>
                <a:tc>
                  <a:txBody>
                    <a:bodyPr/>
                    <a:lstStyle/>
                    <a:p>
                      <a:endParaRPr lang="ja-JP" altLang="en-US" sz="1800" dirty="0"/>
                    </a:p>
                  </a:txBody>
                  <a:tcPr anchor="ctr"/>
                </a:tc>
                <a:extLst>
                  <a:ext uri="{0D108BD9-81ED-4DB2-BD59-A6C34878D82A}">
                    <a16:rowId xmlns:a16="http://schemas.microsoft.com/office/drawing/2014/main" val="99729482"/>
                  </a:ext>
                </a:extLst>
              </a:tr>
              <a:tr h="360000">
                <a:tc>
                  <a:txBody>
                    <a:bodyPr/>
                    <a:lstStyle/>
                    <a:p>
                      <a:r>
                        <a:rPr lang="ja-JP" altLang="en-US" sz="1800" dirty="0"/>
                        <a:t>合計</a:t>
                      </a:r>
                    </a:p>
                  </a:txBody>
                  <a:tcPr anchor="ctr"/>
                </a:tc>
                <a:tc>
                  <a:txBody>
                    <a:bodyPr/>
                    <a:lstStyle/>
                    <a:p>
                      <a:r>
                        <a:rPr lang="ja-JP" altLang="en-US" sz="1800" dirty="0"/>
                        <a:t>ー</a:t>
                      </a:r>
                    </a:p>
                  </a:txBody>
                  <a:tcPr anchor="ctr"/>
                </a:tc>
                <a:tc>
                  <a:txBody>
                    <a:bodyPr/>
                    <a:lstStyle/>
                    <a:p>
                      <a:r>
                        <a:rPr lang="ja-JP" altLang="en-US" sz="1800" dirty="0">
                          <a:solidFill>
                            <a:schemeClr val="tx1"/>
                          </a:solidFill>
                        </a:rPr>
                        <a:t>〇〇</a:t>
                      </a:r>
                      <a:endParaRPr lang="ja-JP" altLang="en-US" sz="1800" dirty="0"/>
                    </a:p>
                  </a:txBody>
                  <a:tcPr anchor="ctr"/>
                </a:tc>
                <a:tc>
                  <a:txBody>
                    <a:bodyPr/>
                    <a:lstStyle/>
                    <a:p>
                      <a:r>
                        <a:rPr lang="ja-JP" altLang="en-US" sz="1800" dirty="0">
                          <a:solidFill>
                            <a:schemeClr val="tx1"/>
                          </a:solidFill>
                        </a:rPr>
                        <a:t>〇〇</a:t>
                      </a:r>
                      <a:r>
                        <a:rPr lang="ja-JP" altLang="en-US" sz="1800" dirty="0"/>
                        <a:t>円</a:t>
                      </a:r>
                    </a:p>
                  </a:txBody>
                  <a:tcPr anchor="ctr"/>
                </a:tc>
                <a:tc>
                  <a:txBody>
                    <a:bodyPr/>
                    <a:lstStyle/>
                    <a:p>
                      <a:endParaRPr lang="ja-JP" altLang="en-US" sz="1800" dirty="0"/>
                    </a:p>
                  </a:txBody>
                  <a:tcPr anchor="ctr"/>
                </a:tc>
                <a:extLst>
                  <a:ext uri="{0D108BD9-81ED-4DB2-BD59-A6C34878D82A}">
                    <a16:rowId xmlns:a16="http://schemas.microsoft.com/office/drawing/2014/main" val="1357665126"/>
                  </a:ext>
                </a:extLst>
              </a:tr>
            </a:tbl>
          </a:graphicData>
        </a:graphic>
      </p:graphicFrame>
      <p:sp>
        <p:nvSpPr>
          <p:cNvPr id="6" name="テキスト ボックス 5">
            <a:extLst>
              <a:ext uri="{FF2B5EF4-FFF2-40B4-BE49-F238E27FC236}">
                <a16:creationId xmlns:a16="http://schemas.microsoft.com/office/drawing/2014/main" id="{A2D2005F-B7B6-E780-7E06-0486624677ED}"/>
              </a:ext>
            </a:extLst>
          </p:cNvPr>
          <p:cNvSpPr txBox="1"/>
          <p:nvPr/>
        </p:nvSpPr>
        <p:spPr>
          <a:xfrm>
            <a:off x="533400" y="6250695"/>
            <a:ext cx="4114800" cy="369332"/>
          </a:xfrm>
          <a:prstGeom prst="rect">
            <a:avLst/>
          </a:prstGeom>
          <a:noFill/>
        </p:spPr>
        <p:txBody>
          <a:bodyPr wrap="square" rtlCol="0">
            <a:spAutoFit/>
          </a:bodyPr>
          <a:lstStyle/>
          <a:p>
            <a:r>
              <a:rPr lang="ja-JP" altLang="en-US" dirty="0">
                <a:solidFill>
                  <a:srgbClr val="FF0000"/>
                </a:solidFill>
              </a:rPr>
              <a:t>・表形式で単価と件数を整理</a:t>
            </a:r>
          </a:p>
        </p:txBody>
      </p:sp>
    </p:spTree>
    <p:extLst>
      <p:ext uri="{BB962C8B-B14F-4D97-AF65-F5344CB8AC3E}">
        <p14:creationId xmlns:p14="http://schemas.microsoft.com/office/powerpoint/2010/main" val="909471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長方形 2"/>
          <p:cNvSpPr>
            <a:spLocks noGrp="1" noChangeArrowheads="1"/>
          </p:cNvSpPr>
          <p:nvPr>
            <p:ph type="title"/>
          </p:nvPr>
        </p:nvSpPr>
        <p:spPr>
          <a:xfrm>
            <a:off x="448852" y="316823"/>
            <a:ext cx="10087885" cy="694267"/>
          </a:xfrm>
        </p:spPr>
        <p:txBody>
          <a:bodyPr>
            <a:normAutofit/>
          </a:bodyPr>
          <a:lstStyle/>
          <a:p>
            <a:r>
              <a:rPr lang="ja-JP" altLang="en-US" sz="3200" b="1" u="sng" dirty="0"/>
              <a:t>５．課題解決の仕組み</a:t>
            </a:r>
            <a:endParaRPr lang="ja-JP" altLang="en-US" sz="3200" b="1" u="sng" dirty="0">
              <a:solidFill>
                <a:srgbClr val="FF0000"/>
              </a:solidFill>
            </a:endParaRPr>
          </a:p>
        </p:txBody>
      </p:sp>
      <p:sp>
        <p:nvSpPr>
          <p:cNvPr id="7" name="長方形 3">
            <a:extLst>
              <a:ext uri="{FF2B5EF4-FFF2-40B4-BE49-F238E27FC236}">
                <a16:creationId xmlns:a16="http://schemas.microsoft.com/office/drawing/2014/main" id="{80A5913B-9FD6-4D00-A26C-93DE72BCE9DB}"/>
              </a:ext>
            </a:extLst>
          </p:cNvPr>
          <p:cNvSpPr txBox="1">
            <a:spLocks noChangeArrowheads="1"/>
          </p:cNvSpPr>
          <p:nvPr/>
        </p:nvSpPr>
        <p:spPr>
          <a:xfrm>
            <a:off x="448852" y="4473782"/>
            <a:ext cx="8598907" cy="24236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pPr marL="0" indent="0">
              <a:buNone/>
            </a:pPr>
            <a:endParaRPr lang="ja-JP" altLang="en-US" sz="2000" b="1" dirty="0">
              <a:solidFill>
                <a:srgbClr val="FF0000"/>
              </a:solidFill>
            </a:endParaRPr>
          </a:p>
        </p:txBody>
      </p:sp>
      <p:grpSp>
        <p:nvGrpSpPr>
          <p:cNvPr id="35" name="グループ化 34">
            <a:extLst>
              <a:ext uri="{FF2B5EF4-FFF2-40B4-BE49-F238E27FC236}">
                <a16:creationId xmlns:a16="http://schemas.microsoft.com/office/drawing/2014/main" id="{031BD80D-8286-B50B-51C2-0956B9C02942}"/>
              </a:ext>
            </a:extLst>
          </p:cNvPr>
          <p:cNvGrpSpPr/>
          <p:nvPr/>
        </p:nvGrpSpPr>
        <p:grpSpPr>
          <a:xfrm>
            <a:off x="178212" y="2130218"/>
            <a:ext cx="11835575" cy="2880000"/>
            <a:chOff x="-32571" y="2085745"/>
            <a:chExt cx="11835575" cy="2880000"/>
          </a:xfrm>
        </p:grpSpPr>
        <p:sp>
          <p:nvSpPr>
            <p:cNvPr id="23" name="矢印: 右 22">
              <a:extLst>
                <a:ext uri="{FF2B5EF4-FFF2-40B4-BE49-F238E27FC236}">
                  <a16:creationId xmlns:a16="http://schemas.microsoft.com/office/drawing/2014/main" id="{6A725236-4BA0-F844-C3D5-8E6235F1B894}"/>
                </a:ext>
              </a:extLst>
            </p:cNvPr>
            <p:cNvSpPr/>
            <p:nvPr/>
          </p:nvSpPr>
          <p:spPr>
            <a:xfrm>
              <a:off x="2513355" y="3264888"/>
              <a:ext cx="355600" cy="6942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矢印: 右 23">
              <a:extLst>
                <a:ext uri="{FF2B5EF4-FFF2-40B4-BE49-F238E27FC236}">
                  <a16:creationId xmlns:a16="http://schemas.microsoft.com/office/drawing/2014/main" id="{CF9CE07F-B6BB-DF96-4CBE-FF30FBB5A8CB}"/>
                </a:ext>
              </a:extLst>
            </p:cNvPr>
            <p:cNvSpPr/>
            <p:nvPr/>
          </p:nvSpPr>
          <p:spPr>
            <a:xfrm>
              <a:off x="5694798" y="3264888"/>
              <a:ext cx="355600" cy="6942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矢印: 右 26">
              <a:extLst>
                <a:ext uri="{FF2B5EF4-FFF2-40B4-BE49-F238E27FC236}">
                  <a16:creationId xmlns:a16="http://schemas.microsoft.com/office/drawing/2014/main" id="{A64AC5BC-F050-9718-FEBD-4902BFFDCBA1}"/>
                </a:ext>
              </a:extLst>
            </p:cNvPr>
            <p:cNvSpPr/>
            <p:nvPr/>
          </p:nvSpPr>
          <p:spPr>
            <a:xfrm>
              <a:off x="8815797" y="3264888"/>
              <a:ext cx="355600" cy="6942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正方形/長方形 27">
              <a:extLst>
                <a:ext uri="{FF2B5EF4-FFF2-40B4-BE49-F238E27FC236}">
                  <a16:creationId xmlns:a16="http://schemas.microsoft.com/office/drawing/2014/main" id="{BD083F04-FDA5-574F-B509-A811A6A60816}"/>
                </a:ext>
              </a:extLst>
            </p:cNvPr>
            <p:cNvSpPr/>
            <p:nvPr/>
          </p:nvSpPr>
          <p:spPr>
            <a:xfrm>
              <a:off x="-32571" y="2085745"/>
              <a:ext cx="2397068" cy="288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a:t>
              </a:r>
              <a:r>
                <a:rPr kumimoji="1" lang="ja-JP" altLang="en-US" dirty="0">
                  <a:solidFill>
                    <a:schemeClr val="tx1"/>
                  </a:solidFill>
                </a:rPr>
                <a:t>地域課題・原因</a:t>
              </a:r>
              <a:r>
                <a:rPr kumimoji="1" lang="en-US" altLang="ja-JP" dirty="0">
                  <a:solidFill>
                    <a:schemeClr val="tx1"/>
                  </a:solidFill>
                </a:rPr>
                <a:t>】</a:t>
              </a:r>
              <a:endParaRPr kumimoji="1" lang="ja-JP" altLang="en-US" dirty="0">
                <a:solidFill>
                  <a:schemeClr val="tx1"/>
                </a:solidFill>
              </a:endParaRPr>
            </a:p>
          </p:txBody>
        </p:sp>
        <p:sp>
          <p:nvSpPr>
            <p:cNvPr id="29" name="正方形/長方形 28">
              <a:extLst>
                <a:ext uri="{FF2B5EF4-FFF2-40B4-BE49-F238E27FC236}">
                  <a16:creationId xmlns:a16="http://schemas.microsoft.com/office/drawing/2014/main" id="{6B90EC90-5A06-7F9F-E694-E0CB2BD9B8B1}"/>
                </a:ext>
              </a:extLst>
            </p:cNvPr>
            <p:cNvSpPr/>
            <p:nvPr/>
          </p:nvSpPr>
          <p:spPr>
            <a:xfrm>
              <a:off x="3078627" y="2085745"/>
              <a:ext cx="2397600" cy="288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latin typeface="+mn-ea"/>
                </a:rPr>
                <a:t>【</a:t>
              </a:r>
              <a:r>
                <a:rPr kumimoji="1" lang="ja-JP" altLang="en-US" dirty="0">
                  <a:solidFill>
                    <a:schemeClr val="tx1"/>
                  </a:solidFill>
                  <a:latin typeface="+mn-ea"/>
                </a:rPr>
                <a:t>ニーズ</a:t>
              </a:r>
              <a:r>
                <a:rPr kumimoji="1" lang="en-US" altLang="ja-JP" dirty="0">
                  <a:solidFill>
                    <a:schemeClr val="tx1"/>
                  </a:solidFill>
                  <a:latin typeface="+mn-ea"/>
                </a:rPr>
                <a:t>】</a:t>
              </a:r>
              <a:endParaRPr kumimoji="1" lang="ja-JP" altLang="en-US" dirty="0">
                <a:solidFill>
                  <a:schemeClr val="tx1"/>
                </a:solidFill>
                <a:latin typeface="+mn-ea"/>
              </a:endParaRPr>
            </a:p>
          </p:txBody>
        </p:sp>
        <p:sp>
          <p:nvSpPr>
            <p:cNvPr id="30" name="正方形/長方形 29">
              <a:extLst>
                <a:ext uri="{FF2B5EF4-FFF2-40B4-BE49-F238E27FC236}">
                  <a16:creationId xmlns:a16="http://schemas.microsoft.com/office/drawing/2014/main" id="{89E0C589-417E-0C2D-C051-28BA56F49013}"/>
                </a:ext>
              </a:extLst>
            </p:cNvPr>
            <p:cNvSpPr/>
            <p:nvPr/>
          </p:nvSpPr>
          <p:spPr>
            <a:xfrm>
              <a:off x="6215062" y="2085745"/>
              <a:ext cx="2397600" cy="288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a:t>
              </a:r>
              <a:r>
                <a:rPr kumimoji="1" lang="ja-JP" altLang="en-US" dirty="0">
                  <a:solidFill>
                    <a:schemeClr val="tx1"/>
                  </a:solidFill>
                </a:rPr>
                <a:t>事業内容</a:t>
              </a:r>
              <a:r>
                <a:rPr kumimoji="1" lang="en-US" altLang="ja-JP" dirty="0">
                  <a:solidFill>
                    <a:schemeClr val="tx1"/>
                  </a:solidFill>
                </a:rPr>
                <a:t>】</a:t>
              </a:r>
              <a:endParaRPr kumimoji="1" lang="ja-JP" altLang="en-US" dirty="0">
                <a:solidFill>
                  <a:schemeClr val="tx1"/>
                </a:solidFill>
              </a:endParaRPr>
            </a:p>
          </p:txBody>
        </p:sp>
        <p:sp>
          <p:nvSpPr>
            <p:cNvPr id="31" name="正方形/長方形 30">
              <a:extLst>
                <a:ext uri="{FF2B5EF4-FFF2-40B4-BE49-F238E27FC236}">
                  <a16:creationId xmlns:a16="http://schemas.microsoft.com/office/drawing/2014/main" id="{2FD44279-9E79-79F8-36DD-3B7035E892F9}"/>
                </a:ext>
              </a:extLst>
            </p:cNvPr>
            <p:cNvSpPr/>
            <p:nvPr/>
          </p:nvSpPr>
          <p:spPr>
            <a:xfrm>
              <a:off x="9405404" y="2085745"/>
              <a:ext cx="2397600" cy="288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a:t>
              </a:r>
              <a:r>
                <a:rPr kumimoji="1" lang="ja-JP" altLang="en-US" dirty="0">
                  <a:solidFill>
                    <a:schemeClr val="tx1"/>
                  </a:solidFill>
                </a:rPr>
                <a:t>効果</a:t>
              </a:r>
              <a:r>
                <a:rPr kumimoji="1" lang="en-US" altLang="ja-JP" dirty="0">
                  <a:solidFill>
                    <a:schemeClr val="tx1"/>
                  </a:solidFill>
                </a:rPr>
                <a:t>】</a:t>
              </a:r>
              <a:endParaRPr kumimoji="1" lang="ja-JP" altLang="en-US" dirty="0">
                <a:solidFill>
                  <a:schemeClr val="tx1"/>
                </a:solidFill>
              </a:endParaRPr>
            </a:p>
          </p:txBody>
        </p:sp>
      </p:grpSp>
    </p:spTree>
    <p:extLst>
      <p:ext uri="{BB962C8B-B14F-4D97-AF65-F5344CB8AC3E}">
        <p14:creationId xmlns:p14="http://schemas.microsoft.com/office/powerpoint/2010/main" val="2832314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長方形 2"/>
          <p:cNvSpPr>
            <a:spLocks noGrp="1" noChangeArrowheads="1"/>
          </p:cNvSpPr>
          <p:nvPr>
            <p:ph type="title"/>
          </p:nvPr>
        </p:nvSpPr>
        <p:spPr>
          <a:xfrm>
            <a:off x="448852" y="316823"/>
            <a:ext cx="10087885" cy="694267"/>
          </a:xfrm>
        </p:spPr>
        <p:txBody>
          <a:bodyPr>
            <a:normAutofit/>
          </a:bodyPr>
          <a:lstStyle/>
          <a:p>
            <a:r>
              <a:rPr lang="ja-JP" altLang="en-US" sz="3200" b="1" u="sng" dirty="0"/>
              <a:t>６．事業の特徴</a:t>
            </a:r>
            <a:endParaRPr lang="ja-JP" altLang="en-US" sz="3200" b="1" u="sng" dirty="0">
              <a:solidFill>
                <a:srgbClr val="FF0000"/>
              </a:solidFill>
            </a:endParaRPr>
          </a:p>
        </p:txBody>
      </p:sp>
      <p:sp>
        <p:nvSpPr>
          <p:cNvPr id="92164" name="長方形 4"/>
          <p:cNvSpPr>
            <a:spLocks noGrp="1" noChangeArrowheads="1"/>
          </p:cNvSpPr>
          <p:nvPr>
            <p:ph sz="half" idx="1"/>
          </p:nvPr>
        </p:nvSpPr>
        <p:spPr>
          <a:xfrm>
            <a:off x="513784" y="1806847"/>
            <a:ext cx="8823416" cy="3417086"/>
          </a:xfrm>
        </p:spPr>
        <p:txBody>
          <a:bodyPr>
            <a:normAutofit/>
          </a:bodyPr>
          <a:lstStyle/>
          <a:p>
            <a:r>
              <a:rPr lang="ja-JP" altLang="en-US" sz="2000" b="1" dirty="0"/>
              <a:t>既存・類似サービスとの違い</a:t>
            </a:r>
            <a:endParaRPr lang="en-US" altLang="ja-JP" sz="2000" b="1" dirty="0"/>
          </a:p>
          <a:p>
            <a:pPr marL="0" indent="0">
              <a:buNone/>
            </a:pPr>
            <a:r>
              <a:rPr lang="ja-JP" altLang="en-US" sz="2000" dirty="0"/>
              <a:t>（既存・類似サービスとの違いや役割分担等を記載してください。）</a:t>
            </a:r>
            <a:endParaRPr lang="en-US" altLang="ja-JP" sz="2000" dirty="0"/>
          </a:p>
          <a:p>
            <a:pPr marL="0" indent="0">
              <a:buNone/>
            </a:pPr>
            <a:endParaRPr lang="en-US" altLang="ja-JP" sz="2000" b="1" dirty="0"/>
          </a:p>
          <a:p>
            <a:pPr marL="0" indent="0">
              <a:buNone/>
            </a:pPr>
            <a:endParaRPr lang="en-US" altLang="ja-JP" sz="2000" b="1" dirty="0"/>
          </a:p>
          <a:p>
            <a:r>
              <a:rPr lang="ja-JP" altLang="en-US" sz="2000" b="1" dirty="0"/>
              <a:t>事業の特徴</a:t>
            </a:r>
            <a:endParaRPr lang="en-US" altLang="ja-JP" sz="2000" b="1" dirty="0"/>
          </a:p>
          <a:p>
            <a:pPr marL="0" indent="0">
              <a:buNone/>
            </a:pPr>
            <a:r>
              <a:rPr lang="ja-JP" altLang="en-US" sz="2000" dirty="0"/>
              <a:t>（事業ならではの工夫や強みを記載してください。）</a:t>
            </a:r>
            <a:endParaRPr lang="en-US" altLang="ja-JP" sz="2000" dirty="0"/>
          </a:p>
          <a:p>
            <a:pPr marL="0" indent="0">
              <a:buNone/>
            </a:pPr>
            <a:endParaRPr lang="en-US" altLang="ja-JP" sz="2000" dirty="0"/>
          </a:p>
          <a:p>
            <a:pPr marL="0" indent="0">
              <a:buNone/>
            </a:pPr>
            <a:endParaRPr lang="en-US" altLang="ja-JP" sz="2000" b="1" dirty="0"/>
          </a:p>
        </p:txBody>
      </p:sp>
      <p:sp>
        <p:nvSpPr>
          <p:cNvPr id="7" name="長方形 3">
            <a:extLst>
              <a:ext uri="{FF2B5EF4-FFF2-40B4-BE49-F238E27FC236}">
                <a16:creationId xmlns:a16="http://schemas.microsoft.com/office/drawing/2014/main" id="{80A5913B-9FD6-4D00-A26C-93DE72BCE9DB}"/>
              </a:ext>
            </a:extLst>
          </p:cNvPr>
          <p:cNvSpPr txBox="1">
            <a:spLocks noChangeArrowheads="1"/>
          </p:cNvSpPr>
          <p:nvPr/>
        </p:nvSpPr>
        <p:spPr>
          <a:xfrm>
            <a:off x="446051" y="4433587"/>
            <a:ext cx="8598907" cy="24236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pPr marL="0" indent="0">
              <a:buNone/>
            </a:pPr>
            <a:endParaRPr lang="ja-JP" altLang="en-US" sz="2000" b="1" dirty="0">
              <a:solidFill>
                <a:srgbClr val="FF0000"/>
              </a:solidFill>
            </a:endParaRPr>
          </a:p>
        </p:txBody>
      </p:sp>
    </p:spTree>
    <p:extLst>
      <p:ext uri="{BB962C8B-B14F-4D97-AF65-F5344CB8AC3E}">
        <p14:creationId xmlns:p14="http://schemas.microsoft.com/office/powerpoint/2010/main" val="4124410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長方形 2"/>
          <p:cNvSpPr>
            <a:spLocks noGrp="1" noChangeArrowheads="1"/>
          </p:cNvSpPr>
          <p:nvPr>
            <p:ph type="title"/>
          </p:nvPr>
        </p:nvSpPr>
        <p:spPr>
          <a:xfrm>
            <a:off x="448852" y="316823"/>
            <a:ext cx="10087885" cy="694267"/>
          </a:xfrm>
        </p:spPr>
        <p:txBody>
          <a:bodyPr>
            <a:normAutofit fontScale="90000"/>
          </a:bodyPr>
          <a:lstStyle/>
          <a:p>
            <a:r>
              <a:rPr lang="ja-JP" altLang="en-US" sz="3600" b="1" u="sng" dirty="0"/>
              <a:t>７．実施体制</a:t>
            </a:r>
            <a:br>
              <a:rPr lang="ja-JP" altLang="en-US" sz="3200" b="1" u="sng" dirty="0"/>
            </a:br>
            <a:endParaRPr lang="ja-JP" altLang="en-US" sz="3200" b="1" u="sng" dirty="0">
              <a:solidFill>
                <a:srgbClr val="FF0000"/>
              </a:solidFill>
            </a:endParaRPr>
          </a:p>
        </p:txBody>
      </p:sp>
      <p:sp>
        <p:nvSpPr>
          <p:cNvPr id="92164" name="長方形 4"/>
          <p:cNvSpPr>
            <a:spLocks noGrp="1" noChangeArrowheads="1"/>
          </p:cNvSpPr>
          <p:nvPr>
            <p:ph sz="half" idx="1"/>
          </p:nvPr>
        </p:nvSpPr>
        <p:spPr>
          <a:xfrm>
            <a:off x="513783" y="1806847"/>
            <a:ext cx="9747817" cy="3594886"/>
          </a:xfrm>
        </p:spPr>
        <p:txBody>
          <a:bodyPr>
            <a:normAutofit/>
          </a:bodyPr>
          <a:lstStyle/>
          <a:p>
            <a:r>
              <a:rPr lang="ja-JP" altLang="en-US" sz="2000" b="1" dirty="0">
                <a:solidFill>
                  <a:schemeClr val="tx1"/>
                </a:solidFill>
              </a:rPr>
              <a:t>構成員の人数・役割・出資金内訳</a:t>
            </a:r>
            <a:endParaRPr lang="en-US" altLang="ja-JP" sz="2000" b="1" dirty="0">
              <a:solidFill>
                <a:schemeClr val="tx1"/>
              </a:solidFill>
            </a:endParaRPr>
          </a:p>
          <a:p>
            <a:pPr marL="0" indent="0">
              <a:buNone/>
            </a:pPr>
            <a:r>
              <a:rPr lang="ja-JP" altLang="en-US" sz="2000" dirty="0"/>
              <a:t>（構成員の</a:t>
            </a:r>
            <a:r>
              <a:rPr lang="ja-JP" altLang="en-US" sz="2000" dirty="0">
                <a:solidFill>
                  <a:schemeClr val="tx1"/>
                </a:solidFill>
              </a:rPr>
              <a:t>人数、それぞれがどの業務を担当するか、出資金の内訳等を記載してください。</a:t>
            </a:r>
            <a:r>
              <a:rPr lang="ja-JP" altLang="en-US" sz="2000" dirty="0"/>
              <a:t>）</a:t>
            </a:r>
            <a:endParaRPr lang="en-US" altLang="ja-JP" sz="2000" dirty="0"/>
          </a:p>
          <a:p>
            <a:pPr marL="0" indent="0">
              <a:buNone/>
            </a:pPr>
            <a:endParaRPr lang="en-US" altLang="ja-JP" sz="2000" b="1" dirty="0"/>
          </a:p>
          <a:p>
            <a:r>
              <a:rPr lang="ja-JP" altLang="en-US" sz="2000" b="1" dirty="0"/>
              <a:t>構成員の経験・これまでの実績・資格・強み</a:t>
            </a:r>
            <a:endParaRPr lang="en-US" altLang="ja-JP" sz="2000" b="1" dirty="0"/>
          </a:p>
          <a:p>
            <a:pPr marL="0" indent="0">
              <a:buNone/>
            </a:pPr>
            <a:r>
              <a:rPr lang="ja-JP" altLang="en-US" sz="2000" dirty="0"/>
              <a:t>（事業の実施に生かせる経験やこれまでの実績、資格、強み等を記載してください）</a:t>
            </a:r>
            <a:endParaRPr lang="en-US" altLang="ja-JP" sz="2000" dirty="0"/>
          </a:p>
          <a:p>
            <a:pPr marL="0" indent="0">
              <a:buNone/>
            </a:pPr>
            <a:endParaRPr lang="en-US" altLang="ja-JP" sz="2000" b="1" dirty="0"/>
          </a:p>
          <a:p>
            <a:r>
              <a:rPr lang="ja-JP" altLang="en-US" sz="2000" b="1" dirty="0"/>
              <a:t>地域の連携団体や協力者</a:t>
            </a:r>
            <a:endParaRPr lang="en-US" altLang="ja-JP" sz="2000" b="1" dirty="0"/>
          </a:p>
          <a:p>
            <a:pPr marL="0" indent="0">
              <a:buNone/>
            </a:pPr>
            <a:r>
              <a:rPr lang="ja-JP" altLang="en-US" sz="2000" dirty="0"/>
              <a:t>（事業実施に当たり連携する団体等を記載してください）</a:t>
            </a:r>
            <a:endParaRPr lang="en-US" altLang="ja-JP" sz="2000" dirty="0"/>
          </a:p>
          <a:p>
            <a:pPr marL="0" indent="0">
              <a:buNone/>
            </a:pPr>
            <a:endParaRPr lang="en-US" altLang="ja-JP" sz="2000" b="1" dirty="0"/>
          </a:p>
        </p:txBody>
      </p:sp>
      <p:sp>
        <p:nvSpPr>
          <p:cNvPr id="7" name="長方形 3">
            <a:extLst>
              <a:ext uri="{FF2B5EF4-FFF2-40B4-BE49-F238E27FC236}">
                <a16:creationId xmlns:a16="http://schemas.microsoft.com/office/drawing/2014/main" id="{80A5913B-9FD6-4D00-A26C-93DE72BCE9DB}"/>
              </a:ext>
            </a:extLst>
          </p:cNvPr>
          <p:cNvSpPr txBox="1">
            <a:spLocks noChangeArrowheads="1"/>
          </p:cNvSpPr>
          <p:nvPr/>
        </p:nvSpPr>
        <p:spPr>
          <a:xfrm>
            <a:off x="446051" y="4433587"/>
            <a:ext cx="8598907" cy="24236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pPr marL="0" indent="0">
              <a:buNone/>
            </a:pPr>
            <a:endParaRPr lang="ja-JP" altLang="en-US" sz="2000" b="1" dirty="0">
              <a:solidFill>
                <a:srgbClr val="FF0000"/>
              </a:solidFill>
            </a:endParaRPr>
          </a:p>
        </p:txBody>
      </p:sp>
    </p:spTree>
    <p:extLst>
      <p:ext uri="{BB962C8B-B14F-4D97-AF65-F5344CB8AC3E}">
        <p14:creationId xmlns:p14="http://schemas.microsoft.com/office/powerpoint/2010/main" val="3911076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長方形 2"/>
          <p:cNvSpPr>
            <a:spLocks noGrp="1" noChangeArrowheads="1"/>
          </p:cNvSpPr>
          <p:nvPr>
            <p:ph type="title"/>
          </p:nvPr>
        </p:nvSpPr>
        <p:spPr>
          <a:xfrm>
            <a:off x="448852" y="316823"/>
            <a:ext cx="10087885" cy="694267"/>
          </a:xfrm>
        </p:spPr>
        <p:txBody>
          <a:bodyPr>
            <a:normAutofit fontScale="90000"/>
          </a:bodyPr>
          <a:lstStyle/>
          <a:p>
            <a:r>
              <a:rPr lang="ja-JP" altLang="en-US" sz="3600" b="1" u="sng" dirty="0"/>
              <a:t>８．事業計画・実施スケジュール</a:t>
            </a:r>
            <a:br>
              <a:rPr lang="ja-JP" altLang="en-US" sz="3200" b="1" u="sng" dirty="0"/>
            </a:br>
            <a:endParaRPr lang="ja-JP" altLang="en-US" sz="3200" b="1" u="sng" dirty="0">
              <a:solidFill>
                <a:srgbClr val="FF0000"/>
              </a:solidFill>
            </a:endParaRPr>
          </a:p>
        </p:txBody>
      </p:sp>
      <p:sp>
        <p:nvSpPr>
          <p:cNvPr id="7" name="長方形 3">
            <a:extLst>
              <a:ext uri="{FF2B5EF4-FFF2-40B4-BE49-F238E27FC236}">
                <a16:creationId xmlns:a16="http://schemas.microsoft.com/office/drawing/2014/main" id="{80A5913B-9FD6-4D00-A26C-93DE72BCE9DB}"/>
              </a:ext>
            </a:extLst>
          </p:cNvPr>
          <p:cNvSpPr txBox="1">
            <a:spLocks noChangeArrowheads="1"/>
          </p:cNvSpPr>
          <p:nvPr/>
        </p:nvSpPr>
        <p:spPr>
          <a:xfrm>
            <a:off x="446051" y="4433587"/>
            <a:ext cx="8598907" cy="24236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pPr marL="0" indent="0">
              <a:buNone/>
            </a:pPr>
            <a:endParaRPr lang="ja-JP" altLang="en-US" sz="2000" b="1" dirty="0">
              <a:solidFill>
                <a:srgbClr val="FF0000"/>
              </a:solidFill>
            </a:endParaRPr>
          </a:p>
        </p:txBody>
      </p:sp>
      <p:graphicFrame>
        <p:nvGraphicFramePr>
          <p:cNvPr id="5" name="コンテンツ プレースホルダー 2">
            <a:extLst>
              <a:ext uri="{FF2B5EF4-FFF2-40B4-BE49-F238E27FC236}">
                <a16:creationId xmlns:a16="http://schemas.microsoft.com/office/drawing/2014/main" id="{DFB8E214-5E11-1C4D-F05F-1A1D0ED39D6A}"/>
              </a:ext>
            </a:extLst>
          </p:cNvPr>
          <p:cNvGraphicFramePr>
            <a:graphicFrameLocks noGrp="1"/>
          </p:cNvGraphicFramePr>
          <p:nvPr>
            <p:ph idx="1"/>
            <p:extLst>
              <p:ext uri="{D42A27DB-BD31-4B8C-83A1-F6EECF244321}">
                <p14:modId xmlns:p14="http://schemas.microsoft.com/office/powerpoint/2010/main" val="985229594"/>
              </p:ext>
            </p:extLst>
          </p:nvPr>
        </p:nvGraphicFramePr>
        <p:xfrm>
          <a:off x="609601" y="1863125"/>
          <a:ext cx="8708426" cy="1478280"/>
        </p:xfrm>
        <a:graphic>
          <a:graphicData uri="http://schemas.openxmlformats.org/drawingml/2006/table">
            <a:tbl>
              <a:tblPr firstRow="1" bandRow="1">
                <a:tableStyleId>{5C22544A-7EE6-4342-B048-85BDC9FD1C3A}</a:tableStyleId>
              </a:tblPr>
              <a:tblGrid>
                <a:gridCol w="879430">
                  <a:extLst>
                    <a:ext uri="{9D8B030D-6E8A-4147-A177-3AD203B41FA5}">
                      <a16:colId xmlns:a16="http://schemas.microsoft.com/office/drawing/2014/main" val="4153037842"/>
                    </a:ext>
                  </a:extLst>
                </a:gridCol>
                <a:gridCol w="3622225">
                  <a:extLst>
                    <a:ext uri="{9D8B030D-6E8A-4147-A177-3AD203B41FA5}">
                      <a16:colId xmlns:a16="http://schemas.microsoft.com/office/drawing/2014/main" val="1620509030"/>
                    </a:ext>
                  </a:extLst>
                </a:gridCol>
                <a:gridCol w="4206771">
                  <a:extLst>
                    <a:ext uri="{9D8B030D-6E8A-4147-A177-3AD203B41FA5}">
                      <a16:colId xmlns:a16="http://schemas.microsoft.com/office/drawing/2014/main" val="600809145"/>
                    </a:ext>
                  </a:extLst>
                </a:gridCol>
              </a:tblGrid>
              <a:tr h="0">
                <a:tc>
                  <a:txBody>
                    <a:bodyPr/>
                    <a:lstStyle/>
                    <a:p>
                      <a:pPr algn="ctr"/>
                      <a:r>
                        <a:rPr lang="ja-JP" altLang="en-US" sz="1800" dirty="0"/>
                        <a:t>年度</a:t>
                      </a:r>
                    </a:p>
                  </a:txBody>
                  <a:tcPr anchor="ctr"/>
                </a:tc>
                <a:tc>
                  <a:txBody>
                    <a:bodyPr/>
                    <a:lstStyle/>
                    <a:p>
                      <a:pPr algn="ctr"/>
                      <a:r>
                        <a:rPr lang="ja-JP" altLang="en-US" sz="1800" dirty="0"/>
                        <a:t>主な活動内容</a:t>
                      </a:r>
                    </a:p>
                  </a:txBody>
                  <a:tcPr anchor="ctr"/>
                </a:tc>
                <a:tc>
                  <a:txBody>
                    <a:bodyPr/>
                    <a:lstStyle/>
                    <a:p>
                      <a:pPr algn="ctr"/>
                      <a:r>
                        <a:rPr lang="ja-JP" altLang="en-US" sz="1800" dirty="0"/>
                        <a:t>目標</a:t>
                      </a:r>
                    </a:p>
                  </a:txBody>
                  <a:tcPr anchor="ctr"/>
                </a:tc>
                <a:extLst>
                  <a:ext uri="{0D108BD9-81ED-4DB2-BD59-A6C34878D82A}">
                    <a16:rowId xmlns:a16="http://schemas.microsoft.com/office/drawing/2014/main" val="3462157832"/>
                  </a:ext>
                </a:extLst>
              </a:tr>
              <a:tr h="370840">
                <a:tc>
                  <a:txBody>
                    <a:bodyPr/>
                    <a:lstStyle/>
                    <a:p>
                      <a:r>
                        <a:rPr lang="en-US" altLang="ja-JP" sz="1800" dirty="0"/>
                        <a:t>1</a:t>
                      </a:r>
                      <a:r>
                        <a:rPr lang="ja-JP" altLang="en-US" sz="1800" dirty="0"/>
                        <a:t>年目</a:t>
                      </a:r>
                    </a:p>
                  </a:txBody>
                  <a:tcPr anchor="ctr"/>
                </a:tc>
                <a:tc>
                  <a:txBody>
                    <a:bodyPr/>
                    <a:lstStyle/>
                    <a:p>
                      <a:r>
                        <a:rPr lang="ja-JP" altLang="en-US" sz="1800" dirty="0"/>
                        <a:t>主軸事業実施、顧客開拓</a:t>
                      </a:r>
                    </a:p>
                  </a:txBody>
                  <a:tcPr anchor="ctr"/>
                </a:tc>
                <a:tc>
                  <a:txBody>
                    <a:bodyPr/>
                    <a:lstStyle/>
                    <a:p>
                      <a:r>
                        <a:rPr lang="ja-JP" altLang="en-US" sz="1800" dirty="0"/>
                        <a:t>事業基盤確立</a:t>
                      </a:r>
                    </a:p>
                  </a:txBody>
                  <a:tcPr anchor="ctr"/>
                </a:tc>
                <a:extLst>
                  <a:ext uri="{0D108BD9-81ED-4DB2-BD59-A6C34878D82A}">
                    <a16:rowId xmlns:a16="http://schemas.microsoft.com/office/drawing/2014/main" val="2408730027"/>
                  </a:ext>
                </a:extLst>
              </a:tr>
              <a:tr h="370840">
                <a:tc>
                  <a:txBody>
                    <a:bodyPr/>
                    <a:lstStyle/>
                    <a:p>
                      <a:r>
                        <a:rPr lang="en-US" altLang="ja-JP" sz="1800" dirty="0"/>
                        <a:t>2</a:t>
                      </a:r>
                      <a:r>
                        <a:rPr lang="ja-JP" altLang="en-US" sz="1800" dirty="0"/>
                        <a:t>年目</a:t>
                      </a:r>
                    </a:p>
                  </a:txBody>
                  <a:tcPr anchor="ctr"/>
                </a:tc>
                <a:tc>
                  <a:txBody>
                    <a:bodyPr/>
                    <a:lstStyle/>
                    <a:p>
                      <a:r>
                        <a:rPr lang="ja-JP" altLang="en-US" sz="1800" dirty="0"/>
                        <a:t>顧客開拓サービス改善、</a:t>
                      </a:r>
                    </a:p>
                  </a:txBody>
                  <a:tcPr anchor="ctr"/>
                </a:tc>
                <a:tc>
                  <a:txBody>
                    <a:bodyPr/>
                    <a:lstStyle/>
                    <a:p>
                      <a:r>
                        <a:rPr lang="ja-JP" altLang="en-US" sz="1800" dirty="0"/>
                        <a:t>新規顧客増加、サービス品質向上</a:t>
                      </a:r>
                    </a:p>
                  </a:txBody>
                  <a:tcPr anchor="ctr"/>
                </a:tc>
                <a:extLst>
                  <a:ext uri="{0D108BD9-81ED-4DB2-BD59-A6C34878D82A}">
                    <a16:rowId xmlns:a16="http://schemas.microsoft.com/office/drawing/2014/main" val="1391789603"/>
                  </a:ext>
                </a:extLst>
              </a:tr>
              <a:tr h="370840">
                <a:tc>
                  <a:txBody>
                    <a:bodyPr/>
                    <a:lstStyle/>
                    <a:p>
                      <a:r>
                        <a:rPr lang="en-US" altLang="ja-JP" sz="1800" dirty="0"/>
                        <a:t>3</a:t>
                      </a:r>
                      <a:r>
                        <a:rPr lang="ja-JP" altLang="en-US" sz="1800" dirty="0"/>
                        <a:t>年目</a:t>
                      </a:r>
                    </a:p>
                  </a:txBody>
                  <a:tcPr anchor="ctr"/>
                </a:tc>
                <a:tc>
                  <a:txBody>
                    <a:bodyPr/>
                    <a:lstStyle/>
                    <a:p>
                      <a:r>
                        <a:rPr lang="ja-JP" altLang="en-US" sz="1800" dirty="0"/>
                        <a:t>事業モデル確立、エリア拡大</a:t>
                      </a:r>
                    </a:p>
                  </a:txBody>
                  <a:tcPr anchor="ctr"/>
                </a:tc>
                <a:tc>
                  <a:txBody>
                    <a:bodyPr/>
                    <a:lstStyle/>
                    <a:p>
                      <a:r>
                        <a:rPr lang="ja-JP" altLang="en-US" sz="1800" dirty="0"/>
                        <a:t>安定収入、広域展開</a:t>
                      </a:r>
                    </a:p>
                  </a:txBody>
                  <a:tcPr anchor="ctr"/>
                </a:tc>
                <a:extLst>
                  <a:ext uri="{0D108BD9-81ED-4DB2-BD59-A6C34878D82A}">
                    <a16:rowId xmlns:a16="http://schemas.microsoft.com/office/drawing/2014/main" val="3637505217"/>
                  </a:ext>
                </a:extLst>
              </a:tr>
            </a:tbl>
          </a:graphicData>
        </a:graphic>
      </p:graphicFrame>
      <p:sp>
        <p:nvSpPr>
          <p:cNvPr id="6" name="長方形 3">
            <a:extLst>
              <a:ext uri="{FF2B5EF4-FFF2-40B4-BE49-F238E27FC236}">
                <a16:creationId xmlns:a16="http://schemas.microsoft.com/office/drawing/2014/main" id="{458B584F-7874-D264-BD1F-B0CC3C0E4DAC}"/>
              </a:ext>
            </a:extLst>
          </p:cNvPr>
          <p:cNvSpPr txBox="1">
            <a:spLocks noChangeArrowheads="1"/>
          </p:cNvSpPr>
          <p:nvPr/>
        </p:nvSpPr>
        <p:spPr>
          <a:xfrm>
            <a:off x="446051" y="3581552"/>
            <a:ext cx="9713950" cy="553008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r>
              <a:rPr lang="ja-JP" altLang="en-US" sz="2000" b="1" dirty="0"/>
              <a:t>スケジュール</a:t>
            </a:r>
            <a:r>
              <a:rPr lang="ja-JP" altLang="en-US" sz="2000" dirty="0"/>
              <a:t>（「準備期間」「広報・利用者募集」「サービス開始」「効果検証」「改善・拡大」がわかるように記載してください）</a:t>
            </a:r>
            <a:endParaRPr lang="en-US" altLang="ja-JP" sz="2000" dirty="0"/>
          </a:p>
        </p:txBody>
      </p:sp>
      <p:graphicFrame>
        <p:nvGraphicFramePr>
          <p:cNvPr id="11" name="表 10">
            <a:extLst>
              <a:ext uri="{FF2B5EF4-FFF2-40B4-BE49-F238E27FC236}">
                <a16:creationId xmlns:a16="http://schemas.microsoft.com/office/drawing/2014/main" id="{3A3D7FFF-D02D-6F87-8EDB-7C76762289D6}"/>
              </a:ext>
            </a:extLst>
          </p:cNvPr>
          <p:cNvGraphicFramePr>
            <a:graphicFrameLocks noGrp="1"/>
          </p:cNvGraphicFramePr>
          <p:nvPr>
            <p:extLst>
              <p:ext uri="{D42A27DB-BD31-4B8C-83A1-F6EECF244321}">
                <p14:modId xmlns:p14="http://schemas.microsoft.com/office/powerpoint/2010/main" val="2015015945"/>
              </p:ext>
            </p:extLst>
          </p:nvPr>
        </p:nvGraphicFramePr>
        <p:xfrm>
          <a:off x="642027" y="4307089"/>
          <a:ext cx="8676000" cy="2399017"/>
        </p:xfrm>
        <a:graphic>
          <a:graphicData uri="http://schemas.openxmlformats.org/drawingml/2006/table">
            <a:tbl>
              <a:tblPr/>
              <a:tblGrid>
                <a:gridCol w="1236468">
                  <a:extLst>
                    <a:ext uri="{9D8B030D-6E8A-4147-A177-3AD203B41FA5}">
                      <a16:colId xmlns:a16="http://schemas.microsoft.com/office/drawing/2014/main" val="2834799155"/>
                    </a:ext>
                  </a:extLst>
                </a:gridCol>
                <a:gridCol w="932532">
                  <a:extLst>
                    <a:ext uri="{9D8B030D-6E8A-4147-A177-3AD203B41FA5}">
                      <a16:colId xmlns:a16="http://schemas.microsoft.com/office/drawing/2014/main" val="3578506848"/>
                    </a:ext>
                  </a:extLst>
                </a:gridCol>
                <a:gridCol w="1084500">
                  <a:extLst>
                    <a:ext uri="{9D8B030D-6E8A-4147-A177-3AD203B41FA5}">
                      <a16:colId xmlns:a16="http://schemas.microsoft.com/office/drawing/2014/main" val="2685407167"/>
                    </a:ext>
                  </a:extLst>
                </a:gridCol>
                <a:gridCol w="1084500">
                  <a:extLst>
                    <a:ext uri="{9D8B030D-6E8A-4147-A177-3AD203B41FA5}">
                      <a16:colId xmlns:a16="http://schemas.microsoft.com/office/drawing/2014/main" val="3626418845"/>
                    </a:ext>
                  </a:extLst>
                </a:gridCol>
                <a:gridCol w="1084500">
                  <a:extLst>
                    <a:ext uri="{9D8B030D-6E8A-4147-A177-3AD203B41FA5}">
                      <a16:colId xmlns:a16="http://schemas.microsoft.com/office/drawing/2014/main" val="3518464502"/>
                    </a:ext>
                  </a:extLst>
                </a:gridCol>
                <a:gridCol w="1084500">
                  <a:extLst>
                    <a:ext uri="{9D8B030D-6E8A-4147-A177-3AD203B41FA5}">
                      <a16:colId xmlns:a16="http://schemas.microsoft.com/office/drawing/2014/main" val="1686651280"/>
                    </a:ext>
                  </a:extLst>
                </a:gridCol>
                <a:gridCol w="1084500">
                  <a:extLst>
                    <a:ext uri="{9D8B030D-6E8A-4147-A177-3AD203B41FA5}">
                      <a16:colId xmlns:a16="http://schemas.microsoft.com/office/drawing/2014/main" val="3400745909"/>
                    </a:ext>
                  </a:extLst>
                </a:gridCol>
                <a:gridCol w="1084500">
                  <a:extLst>
                    <a:ext uri="{9D8B030D-6E8A-4147-A177-3AD203B41FA5}">
                      <a16:colId xmlns:a16="http://schemas.microsoft.com/office/drawing/2014/main" val="2257105075"/>
                    </a:ext>
                  </a:extLst>
                </a:gridCol>
              </a:tblGrid>
              <a:tr h="365097">
                <a:tc>
                  <a:txBody>
                    <a:bodyPr/>
                    <a:lstStyle/>
                    <a:p>
                      <a:pPr algn="ctr"/>
                      <a:r>
                        <a:rPr lang="ja-JP" altLang="en-US" sz="1600" dirty="0">
                          <a:latin typeface="+mn-ea"/>
                          <a:ea typeface="+mn-ea"/>
                        </a:rPr>
                        <a:t>項目</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ja-JP" altLang="en-US" sz="1600" dirty="0">
                          <a:latin typeface="+mn-ea"/>
                          <a:ea typeface="+mn-ea"/>
                        </a:rPr>
                        <a:t>〇月</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ja-JP" altLang="en-US" sz="1600" dirty="0">
                          <a:latin typeface="+mn-ea"/>
                          <a:ea typeface="+mn-ea"/>
                        </a:rPr>
                        <a:t>〇月</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ja-JP" altLang="en-US" sz="1600" dirty="0">
                          <a:latin typeface="+mn-ea"/>
                          <a:ea typeface="+mn-ea"/>
                        </a:rPr>
                        <a:t>〇月</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ja-JP" altLang="en-US" sz="1600" dirty="0">
                          <a:latin typeface="+mn-ea"/>
                          <a:ea typeface="+mn-ea"/>
                        </a:rPr>
                        <a:t>〇月</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ja-JP" altLang="en-US" sz="1600" dirty="0">
                          <a:latin typeface="+mn-ea"/>
                          <a:ea typeface="+mn-ea"/>
                        </a:rPr>
                        <a:t>〇月</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ja-JP" altLang="en-US" sz="1600" dirty="0">
                          <a:latin typeface="+mn-ea"/>
                          <a:ea typeface="+mn-ea"/>
                        </a:rPr>
                        <a:t>〇月</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ja-JP" altLang="en-US" sz="1600" dirty="0">
                          <a:latin typeface="+mn-ea"/>
                          <a:ea typeface="+mn-ea"/>
                        </a:rPr>
                        <a:t>〇月以降</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329625394"/>
                  </a:ext>
                </a:extLst>
              </a:tr>
              <a:tr h="290560">
                <a:tc>
                  <a:txBody>
                    <a:bodyPr/>
                    <a:lstStyle/>
                    <a:p>
                      <a:r>
                        <a:rPr lang="ja-JP" altLang="en-US" sz="1100" dirty="0">
                          <a:latin typeface="+mn-ea"/>
                          <a:ea typeface="+mn-ea"/>
                        </a:rPr>
                        <a:t>事業準備</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9423128"/>
                  </a:ext>
                </a:extLst>
              </a:tr>
              <a:tr h="290560">
                <a:tc>
                  <a:txBody>
                    <a:bodyPr/>
                    <a:lstStyle/>
                    <a:p>
                      <a:r>
                        <a:rPr lang="ja-JP" altLang="en-US" sz="1100" dirty="0">
                          <a:latin typeface="+mn-ea"/>
                          <a:ea typeface="+mn-ea"/>
                        </a:rPr>
                        <a:t>関係機関との調整</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2021137"/>
                  </a:ext>
                </a:extLst>
              </a:tr>
              <a:tr h="290560">
                <a:tc>
                  <a:txBody>
                    <a:bodyPr/>
                    <a:lstStyle/>
                    <a:p>
                      <a:r>
                        <a:rPr lang="ja-JP" altLang="en-US" sz="1100" dirty="0">
                          <a:latin typeface="+mn-ea"/>
                          <a:ea typeface="+mn-ea"/>
                        </a:rPr>
                        <a:t>広報・利用者募集</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7612791"/>
                  </a:ext>
                </a:extLst>
              </a:tr>
              <a:tr h="290560">
                <a:tc>
                  <a:txBody>
                    <a:bodyPr/>
                    <a:lstStyle/>
                    <a:p>
                      <a:r>
                        <a:rPr lang="ja-JP" altLang="en-US" sz="1100" dirty="0">
                          <a:latin typeface="+mn-ea"/>
                          <a:ea typeface="+mn-ea"/>
                        </a:rPr>
                        <a:t>利用申込受付</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4901601"/>
                  </a:ext>
                </a:extLst>
              </a:tr>
              <a:tr h="290560">
                <a:tc>
                  <a:txBody>
                    <a:bodyPr/>
                    <a:lstStyle/>
                    <a:p>
                      <a:r>
                        <a:rPr lang="ja-JP" altLang="en-US" sz="1100" dirty="0">
                          <a:latin typeface="+mn-ea"/>
                          <a:ea typeface="+mn-ea"/>
                        </a:rPr>
                        <a:t>サービス開始</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7482238"/>
                  </a:ext>
                </a:extLst>
              </a:tr>
              <a:tr h="290560">
                <a:tc>
                  <a:txBody>
                    <a:bodyPr/>
                    <a:lstStyle/>
                    <a:p>
                      <a:r>
                        <a:rPr lang="ja-JP" altLang="en-US" sz="1100" dirty="0">
                          <a:latin typeface="+mn-ea"/>
                          <a:ea typeface="+mn-ea"/>
                        </a:rPr>
                        <a:t>利用者アンケート</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68967"/>
                  </a:ext>
                </a:extLst>
              </a:tr>
              <a:tr h="290560">
                <a:tc>
                  <a:txBody>
                    <a:bodyPr/>
                    <a:lstStyle/>
                    <a:p>
                      <a:r>
                        <a:rPr lang="ja-JP" altLang="en-US" sz="1100" dirty="0">
                          <a:latin typeface="+mn-ea"/>
                          <a:ea typeface="+mn-ea"/>
                        </a:rPr>
                        <a:t>事業改善・拡充</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100" dirty="0">
                        <a:latin typeface="+mn-ea"/>
                        <a:ea typeface="+mn-ea"/>
                      </a:endParaRP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100" dirty="0">
                          <a:latin typeface="+mn-ea"/>
                          <a:ea typeface="+mn-ea"/>
                        </a:rPr>
                        <a:t>●</a:t>
                      </a:r>
                    </a:p>
                  </a:txBody>
                  <a:tcPr marL="57080" marR="57080" marT="28540" marB="285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4485817"/>
                  </a:ext>
                </a:extLst>
              </a:tr>
            </a:tbl>
          </a:graphicData>
        </a:graphic>
      </p:graphicFrame>
      <p:sp>
        <p:nvSpPr>
          <p:cNvPr id="14" name="長方形 3">
            <a:extLst>
              <a:ext uri="{FF2B5EF4-FFF2-40B4-BE49-F238E27FC236}">
                <a16:creationId xmlns:a16="http://schemas.microsoft.com/office/drawing/2014/main" id="{537CD38A-A4B1-826B-6869-184B2CE2F084}"/>
              </a:ext>
            </a:extLst>
          </p:cNvPr>
          <p:cNvSpPr txBox="1">
            <a:spLocks noChangeArrowheads="1"/>
          </p:cNvSpPr>
          <p:nvPr/>
        </p:nvSpPr>
        <p:spPr>
          <a:xfrm>
            <a:off x="446049" y="1137588"/>
            <a:ext cx="9550399" cy="553008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r>
              <a:rPr lang="en-US" altLang="ja-JP" sz="2000" b="1" dirty="0"/>
              <a:t>3</a:t>
            </a:r>
            <a:r>
              <a:rPr lang="ja-JP" altLang="en-US" sz="2000" b="1" dirty="0"/>
              <a:t>年間の事業計画</a:t>
            </a:r>
            <a:r>
              <a:rPr lang="ja-JP" altLang="en-US" sz="2000" dirty="0"/>
              <a:t>（各年度に取り組む内容、達成したい目標、事業の発展イメージが分かるよう記載してください。）</a:t>
            </a:r>
          </a:p>
          <a:p>
            <a:pPr marL="0" indent="0">
              <a:buNone/>
            </a:pPr>
            <a:endParaRPr lang="en-US" altLang="ja-JP" sz="2000" dirty="0"/>
          </a:p>
        </p:txBody>
      </p:sp>
    </p:spTree>
    <p:extLst>
      <p:ext uri="{BB962C8B-B14F-4D97-AF65-F5344CB8AC3E}">
        <p14:creationId xmlns:p14="http://schemas.microsoft.com/office/powerpoint/2010/main" val="1370285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長方形 2"/>
          <p:cNvSpPr>
            <a:spLocks noGrp="1" noChangeArrowheads="1"/>
          </p:cNvSpPr>
          <p:nvPr>
            <p:ph type="title"/>
          </p:nvPr>
        </p:nvSpPr>
        <p:spPr>
          <a:xfrm>
            <a:off x="448852" y="316823"/>
            <a:ext cx="10087885" cy="694267"/>
          </a:xfrm>
        </p:spPr>
        <p:txBody>
          <a:bodyPr>
            <a:normAutofit fontScale="90000"/>
          </a:bodyPr>
          <a:lstStyle/>
          <a:p>
            <a:r>
              <a:rPr lang="ja-JP" altLang="en-US" sz="3600" b="1" u="sng" dirty="0"/>
              <a:t>９．収支計画</a:t>
            </a:r>
            <a:br>
              <a:rPr lang="ja-JP" altLang="en-US" sz="3200" b="1" u="sng" dirty="0"/>
            </a:br>
            <a:endParaRPr lang="ja-JP" altLang="en-US" sz="3200" b="1" u="sng" dirty="0">
              <a:solidFill>
                <a:srgbClr val="FF0000"/>
              </a:solidFill>
            </a:endParaRPr>
          </a:p>
        </p:txBody>
      </p:sp>
      <p:sp>
        <p:nvSpPr>
          <p:cNvPr id="92164" name="長方形 4"/>
          <p:cNvSpPr>
            <a:spLocks noGrp="1" noChangeArrowheads="1"/>
          </p:cNvSpPr>
          <p:nvPr>
            <p:ph sz="half" idx="1"/>
          </p:nvPr>
        </p:nvSpPr>
        <p:spPr>
          <a:xfrm>
            <a:off x="446051" y="1011090"/>
            <a:ext cx="8823416" cy="3594886"/>
          </a:xfrm>
        </p:spPr>
        <p:txBody>
          <a:bodyPr>
            <a:normAutofit/>
          </a:bodyPr>
          <a:lstStyle/>
          <a:p>
            <a:r>
              <a:rPr lang="ja-JP" altLang="en-US" sz="2000" b="1" dirty="0"/>
              <a:t>収支計画</a:t>
            </a:r>
            <a:r>
              <a:rPr lang="ja-JP" altLang="en-US" sz="2000" dirty="0"/>
              <a:t>（収入及び支出について、単価、数量等の積算根拠が分かるよう具体的に記載してください。）</a:t>
            </a:r>
            <a:endParaRPr lang="en-US" altLang="ja-JP" sz="2000" dirty="0"/>
          </a:p>
          <a:p>
            <a:endParaRPr lang="en-US" altLang="ja-JP" sz="2000" dirty="0"/>
          </a:p>
          <a:p>
            <a:pPr marL="0" indent="0">
              <a:buNone/>
            </a:pPr>
            <a:endParaRPr lang="en-US" altLang="ja-JP" sz="2000" b="1" dirty="0"/>
          </a:p>
        </p:txBody>
      </p:sp>
      <p:sp>
        <p:nvSpPr>
          <p:cNvPr id="7" name="長方形 3">
            <a:extLst>
              <a:ext uri="{FF2B5EF4-FFF2-40B4-BE49-F238E27FC236}">
                <a16:creationId xmlns:a16="http://schemas.microsoft.com/office/drawing/2014/main" id="{80A5913B-9FD6-4D00-A26C-93DE72BCE9DB}"/>
              </a:ext>
            </a:extLst>
          </p:cNvPr>
          <p:cNvSpPr txBox="1">
            <a:spLocks noChangeArrowheads="1"/>
          </p:cNvSpPr>
          <p:nvPr/>
        </p:nvSpPr>
        <p:spPr>
          <a:xfrm>
            <a:off x="446051" y="4433587"/>
            <a:ext cx="8598907" cy="24236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pPr marL="0" indent="0">
              <a:buNone/>
            </a:pPr>
            <a:endParaRPr lang="ja-JP" altLang="en-US" sz="2000" b="1" dirty="0">
              <a:solidFill>
                <a:srgbClr val="FF0000"/>
              </a:solidFill>
            </a:endParaRPr>
          </a:p>
        </p:txBody>
      </p:sp>
      <p:graphicFrame>
        <p:nvGraphicFramePr>
          <p:cNvPr id="2" name="表 1">
            <a:extLst>
              <a:ext uri="{FF2B5EF4-FFF2-40B4-BE49-F238E27FC236}">
                <a16:creationId xmlns:a16="http://schemas.microsoft.com/office/drawing/2014/main" id="{B896D65F-A946-EC7C-3984-5CDCA11B52D6}"/>
              </a:ext>
            </a:extLst>
          </p:cNvPr>
          <p:cNvGraphicFramePr>
            <a:graphicFrameLocks noGrp="1"/>
          </p:cNvGraphicFramePr>
          <p:nvPr>
            <p:extLst>
              <p:ext uri="{D42A27DB-BD31-4B8C-83A1-F6EECF244321}">
                <p14:modId xmlns:p14="http://schemas.microsoft.com/office/powerpoint/2010/main" val="3262956865"/>
              </p:ext>
            </p:extLst>
          </p:nvPr>
        </p:nvGraphicFramePr>
        <p:xfrm>
          <a:off x="590079" y="1958433"/>
          <a:ext cx="6725650" cy="4389120"/>
        </p:xfrm>
        <a:graphic>
          <a:graphicData uri="http://schemas.openxmlformats.org/drawingml/2006/table">
            <a:tbl>
              <a:tblPr/>
              <a:tblGrid>
                <a:gridCol w="479083">
                  <a:extLst>
                    <a:ext uri="{9D8B030D-6E8A-4147-A177-3AD203B41FA5}">
                      <a16:colId xmlns:a16="http://schemas.microsoft.com/office/drawing/2014/main" val="1971751849"/>
                    </a:ext>
                  </a:extLst>
                </a:gridCol>
                <a:gridCol w="1394476">
                  <a:extLst>
                    <a:ext uri="{9D8B030D-6E8A-4147-A177-3AD203B41FA5}">
                      <a16:colId xmlns:a16="http://schemas.microsoft.com/office/drawing/2014/main" val="3451874608"/>
                    </a:ext>
                  </a:extLst>
                </a:gridCol>
                <a:gridCol w="1288091">
                  <a:extLst>
                    <a:ext uri="{9D8B030D-6E8A-4147-A177-3AD203B41FA5}">
                      <a16:colId xmlns:a16="http://schemas.microsoft.com/office/drawing/2014/main" val="1780526281"/>
                    </a:ext>
                  </a:extLst>
                </a:gridCol>
                <a:gridCol w="3564000">
                  <a:extLst>
                    <a:ext uri="{9D8B030D-6E8A-4147-A177-3AD203B41FA5}">
                      <a16:colId xmlns:a16="http://schemas.microsoft.com/office/drawing/2014/main" val="3410068818"/>
                    </a:ext>
                  </a:extLst>
                </a:gridCol>
              </a:tblGrid>
              <a:tr h="365760">
                <a:tc>
                  <a:txBody>
                    <a:bodyPr/>
                    <a:lstStyle/>
                    <a:p>
                      <a:pPr algn="ct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ja-JP" altLang="en-US" sz="1800" dirty="0"/>
                        <a:t>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ja-JP" altLang="en-US" sz="1800" dirty="0"/>
                        <a:t>金額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ja-JP" altLang="en-US" sz="1800" dirty="0"/>
                        <a:t>積算根拠</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52301228"/>
                  </a:ext>
                </a:extLst>
              </a:tr>
              <a:tr h="365760">
                <a:tc rowSpan="4">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1800" dirty="0"/>
                        <a:t>収入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ja-JP" altLang="en-US" sz="1800" dirty="0"/>
                        <a:t>補助金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ja-JP" altLang="en-US" sz="1800" dirty="0">
                          <a:solidFill>
                            <a:schemeClr val="tx1"/>
                          </a:solidFill>
                        </a:rPr>
                        <a:t>〇〇</a:t>
                      </a:r>
                      <a:r>
                        <a:rPr lang="ja-JP" altLang="en-US" sz="1800" dirty="0"/>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a:t>
                      </a:r>
                      <a:r>
                        <a:rPr lang="ja-JP" altLang="en-US" sz="1800" dirty="0"/>
                        <a:t>円</a:t>
                      </a:r>
                      <a:r>
                        <a:rPr lang="en-US" altLang="ja-JP" sz="1800" dirty="0"/>
                        <a:t>×</a:t>
                      </a:r>
                      <a:r>
                        <a:rPr lang="ja-JP" altLang="en-US" sz="1800" dirty="0">
                          <a:solidFill>
                            <a:schemeClr val="tx1"/>
                          </a:solidFill>
                        </a:rPr>
                        <a:t>〇〇</a:t>
                      </a:r>
                      <a:r>
                        <a:rPr lang="ja-JP" altLang="en-US" sz="1800" dirty="0"/>
                        <a:t>件</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9412555"/>
                  </a:ext>
                </a:extLst>
              </a:tr>
              <a:tr h="365760">
                <a:tc vMerge="1">
                  <a:txBody>
                    <a:bodyPr/>
                    <a:lstStyle/>
                    <a:p>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1800" dirty="0"/>
                        <a:t>事業収入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ja-JP" altLang="en-US" sz="1800" dirty="0">
                          <a:solidFill>
                            <a:schemeClr val="tx1"/>
                          </a:solidFill>
                        </a:rPr>
                        <a:t>〇〇</a:t>
                      </a:r>
                      <a:r>
                        <a:rPr lang="ja-JP" altLang="en-US" sz="1800" dirty="0"/>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a:t>
                      </a:r>
                      <a:r>
                        <a:rPr lang="ja-JP" altLang="en-US" sz="1800" dirty="0"/>
                        <a:t>円</a:t>
                      </a:r>
                      <a:r>
                        <a:rPr lang="en-US" altLang="ja-JP" sz="1800" dirty="0"/>
                        <a:t>×</a:t>
                      </a:r>
                      <a:r>
                        <a:rPr lang="ja-JP" altLang="en-US" sz="1800" dirty="0"/>
                        <a:t>〇人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4973765"/>
                  </a:ext>
                </a:extLst>
              </a:tr>
              <a:tr h="365760">
                <a:tc vMerge="1">
                  <a:txBody>
                    <a:bodyPr/>
                    <a:lstStyle/>
                    <a:p>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1800" dirty="0"/>
                        <a:t>その他</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ja-JP" altLang="en-US" sz="1800" dirty="0">
                          <a:solidFill>
                            <a:schemeClr val="tx1"/>
                          </a:solidFill>
                        </a:rPr>
                        <a:t>〇〇</a:t>
                      </a:r>
                      <a:r>
                        <a:rPr lang="ja-JP" altLang="en-US" sz="1800" dirty="0"/>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800" dirty="0"/>
                        <a:t>申請額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1250801"/>
                  </a:ext>
                </a:extLst>
              </a:tr>
              <a:tr h="365760">
                <a:tc vMerge="1">
                  <a:txBody>
                    <a:bodyPr/>
                    <a:lstStyle/>
                    <a:p>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ja-JP" altLang="en-US" sz="1800" dirty="0"/>
                        <a:t>収入合計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ja-JP" altLang="en-US" sz="1800" dirty="0">
                          <a:solidFill>
                            <a:schemeClr val="tx1"/>
                          </a:solidFill>
                        </a:rPr>
                        <a:t>〇〇</a:t>
                      </a:r>
                      <a:r>
                        <a:rPr lang="ja-JP" altLang="en-US" sz="1800" dirty="0"/>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5371738"/>
                  </a:ext>
                </a:extLst>
              </a:tr>
              <a:tr h="365760">
                <a:tc rowSpan="7">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1800" dirty="0"/>
                        <a:t>支出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ja-JP" altLang="en-US" sz="1800" dirty="0"/>
                        <a:t>人件費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a:t>
                      </a:r>
                      <a:r>
                        <a:rPr lang="ja-JP" altLang="en-US" sz="1800" dirty="0"/>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ja-JP" altLang="en-US" sz="1800" dirty="0">
                          <a:solidFill>
                            <a:schemeClr val="tx1"/>
                          </a:solidFill>
                        </a:rPr>
                        <a:t>〇〇</a:t>
                      </a:r>
                      <a:r>
                        <a:rPr lang="ja-JP" altLang="en-US" sz="1800" dirty="0"/>
                        <a:t>円</a:t>
                      </a:r>
                      <a:r>
                        <a:rPr lang="en-US" altLang="ja-JP" sz="1800" dirty="0"/>
                        <a:t>×</a:t>
                      </a:r>
                      <a:r>
                        <a:rPr lang="ja-JP" altLang="en-US" sz="1800" dirty="0">
                          <a:solidFill>
                            <a:schemeClr val="tx1"/>
                          </a:solidFill>
                        </a:rPr>
                        <a:t>〇</a:t>
                      </a:r>
                      <a:r>
                        <a:rPr lang="ja-JP" altLang="en-US" sz="1800" dirty="0"/>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5313599"/>
                  </a:ext>
                </a:extLst>
              </a:tr>
              <a:tr h="365760">
                <a:tc v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ja-JP" altLang="en-US" sz="1800" dirty="0"/>
                        <a:t>拠点整備費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a:t>
                      </a:r>
                      <a:r>
                        <a:rPr lang="ja-JP" altLang="en-US" sz="1800" dirty="0"/>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1261572"/>
                  </a:ext>
                </a:extLst>
              </a:tr>
              <a:tr h="365760">
                <a:tc v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ja-JP" altLang="en-US" sz="1800" dirty="0"/>
                        <a:t>物品購入費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a:t>
                      </a:r>
                      <a:r>
                        <a:rPr lang="ja-JP" altLang="en-US" sz="1800" dirty="0"/>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6262247"/>
                  </a:ext>
                </a:extLst>
              </a:tr>
              <a:tr h="365760">
                <a:tc v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ja-JP" altLang="en-US" sz="1800" dirty="0"/>
                        <a:t>広報宣伝費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a:t>
                      </a:r>
                      <a:r>
                        <a:rPr lang="ja-JP" altLang="en-US" sz="1800" dirty="0"/>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1533756"/>
                  </a:ext>
                </a:extLst>
              </a:tr>
              <a:tr h="365760">
                <a:tc v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ja-JP" altLang="en-US" sz="1800" dirty="0"/>
                        <a:t>保険料</a:t>
                      </a:r>
                      <a:endParaRPr lang="en-US" altLang="ja-JP"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a:t>
                      </a:r>
                      <a:r>
                        <a:rPr lang="ja-JP" altLang="en-US" sz="1800" dirty="0"/>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6112643"/>
                  </a:ext>
                </a:extLst>
              </a:tr>
              <a:tr h="365760">
                <a:tc v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ja-JP" altLang="en-US" sz="1800" dirty="0"/>
                        <a:t>その他</a:t>
                      </a:r>
                      <a:endParaRPr lang="en-US" altLang="ja-JP"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a:t>
                      </a:r>
                      <a:r>
                        <a:rPr lang="ja-JP" altLang="en-US" sz="1800" dirty="0"/>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1436626"/>
                  </a:ext>
                </a:extLst>
              </a:tr>
              <a:tr h="365760">
                <a:tc v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ja-JP" altLang="en-US" sz="1800" dirty="0"/>
                        <a:t>支出合計</a:t>
                      </a:r>
                      <a:endParaRPr lang="en-US" altLang="ja-JP"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rPr>
                        <a:t>〇〇</a:t>
                      </a:r>
                      <a:r>
                        <a:rPr lang="ja-JP" altLang="en-US" sz="1800" dirty="0"/>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6472870"/>
                  </a:ext>
                </a:extLst>
              </a:tr>
            </a:tbl>
          </a:graphicData>
        </a:graphic>
      </p:graphicFrame>
      <p:sp>
        <p:nvSpPr>
          <p:cNvPr id="4" name="吹き出し: 角を丸めた四角形 3">
            <a:extLst>
              <a:ext uri="{FF2B5EF4-FFF2-40B4-BE49-F238E27FC236}">
                <a16:creationId xmlns:a16="http://schemas.microsoft.com/office/drawing/2014/main" id="{93BDC4FD-9F5D-CE04-6CF4-7794E0578660}"/>
              </a:ext>
            </a:extLst>
          </p:cNvPr>
          <p:cNvSpPr/>
          <p:nvPr/>
        </p:nvSpPr>
        <p:spPr>
          <a:xfrm>
            <a:off x="7543919" y="1903526"/>
            <a:ext cx="4058002" cy="2423604"/>
          </a:xfrm>
          <a:prstGeom prst="wedgeRoundRectCallout">
            <a:avLst>
              <a:gd name="adj1" fmla="val -59112"/>
              <a:gd name="adj2" fmla="val -24738"/>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＜補助金の主な使途＞</a:t>
            </a:r>
            <a:endParaRPr kumimoji="1" lang="en-US" altLang="ja-JP" dirty="0">
              <a:solidFill>
                <a:schemeClr val="tx1"/>
              </a:solidFill>
            </a:endParaRPr>
          </a:p>
          <a:p>
            <a:pPr algn="ctr"/>
            <a:endParaRPr kumimoji="1" lang="en-US" altLang="ja-JP" dirty="0">
              <a:solidFill>
                <a:schemeClr val="tx1"/>
              </a:solidFill>
            </a:endParaRPr>
          </a:p>
          <a:p>
            <a:r>
              <a:rPr kumimoji="1" lang="ja-JP" altLang="en-US" dirty="0">
                <a:solidFill>
                  <a:schemeClr val="tx1"/>
                </a:solidFill>
              </a:rPr>
              <a:t>・草刈機などの備品購入</a:t>
            </a:r>
            <a:endParaRPr kumimoji="1" lang="en-US" altLang="ja-JP" dirty="0">
              <a:solidFill>
                <a:schemeClr val="tx1"/>
              </a:solidFill>
            </a:endParaRPr>
          </a:p>
          <a:p>
            <a:endParaRPr kumimoji="1" lang="en-US" altLang="ja-JP" dirty="0">
              <a:solidFill>
                <a:schemeClr val="tx1"/>
              </a:solidFill>
            </a:endParaRPr>
          </a:p>
          <a:p>
            <a:r>
              <a:rPr kumimoji="1" lang="ja-JP" altLang="en-US" dirty="0">
                <a:solidFill>
                  <a:schemeClr val="tx1"/>
                </a:solidFill>
              </a:rPr>
              <a:t>・チラシ作成等の広報活動活動開始時に必要な資材購入</a:t>
            </a:r>
            <a:endParaRPr kumimoji="1" lang="en-US" altLang="ja-JP" dirty="0">
              <a:solidFill>
                <a:schemeClr val="tx1"/>
              </a:solidFill>
            </a:endParaRPr>
          </a:p>
          <a:p>
            <a:pPr algn="ctr"/>
            <a:endParaRPr kumimoji="1" lang="en-US" altLang="ja-JP" dirty="0">
              <a:solidFill>
                <a:schemeClr val="tx1"/>
              </a:solidFill>
            </a:endParaRPr>
          </a:p>
        </p:txBody>
      </p:sp>
    </p:spTree>
    <p:extLst>
      <p:ext uri="{BB962C8B-B14F-4D97-AF65-F5344CB8AC3E}">
        <p14:creationId xmlns:p14="http://schemas.microsoft.com/office/powerpoint/2010/main" val="2180989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長方形 2"/>
          <p:cNvSpPr>
            <a:spLocks noGrp="1" noChangeArrowheads="1"/>
          </p:cNvSpPr>
          <p:nvPr>
            <p:ph type="title"/>
          </p:nvPr>
        </p:nvSpPr>
        <p:spPr>
          <a:xfrm>
            <a:off x="448852" y="316823"/>
            <a:ext cx="10087885" cy="694267"/>
          </a:xfrm>
        </p:spPr>
        <p:txBody>
          <a:bodyPr>
            <a:normAutofit fontScale="90000"/>
          </a:bodyPr>
          <a:lstStyle/>
          <a:p>
            <a:r>
              <a:rPr lang="ja-JP" altLang="en-US" sz="3600" b="1" u="sng" dirty="0"/>
              <a:t>９．収支計画</a:t>
            </a:r>
            <a:br>
              <a:rPr lang="ja-JP" altLang="en-US" sz="3200" b="1" u="sng" dirty="0"/>
            </a:br>
            <a:endParaRPr lang="ja-JP" altLang="en-US" sz="3200" b="1" u="sng" dirty="0">
              <a:solidFill>
                <a:srgbClr val="FF0000"/>
              </a:solidFill>
            </a:endParaRPr>
          </a:p>
        </p:txBody>
      </p:sp>
      <p:sp>
        <p:nvSpPr>
          <p:cNvPr id="92164" name="長方形 4"/>
          <p:cNvSpPr>
            <a:spLocks noGrp="1" noChangeArrowheads="1"/>
          </p:cNvSpPr>
          <p:nvPr>
            <p:ph sz="half" idx="1"/>
          </p:nvPr>
        </p:nvSpPr>
        <p:spPr>
          <a:xfrm>
            <a:off x="446051" y="1231113"/>
            <a:ext cx="5067243" cy="2023075"/>
          </a:xfrm>
        </p:spPr>
        <p:txBody>
          <a:bodyPr>
            <a:normAutofit/>
          </a:bodyPr>
          <a:lstStyle/>
          <a:p>
            <a:r>
              <a:rPr lang="ja-JP" altLang="en-US" sz="2000" b="1" dirty="0"/>
              <a:t>３か年の収支計画</a:t>
            </a:r>
            <a:endParaRPr lang="en-US" altLang="ja-JP" sz="2000" dirty="0"/>
          </a:p>
          <a:p>
            <a:pPr marL="0" indent="0">
              <a:buNone/>
            </a:pPr>
            <a:endParaRPr lang="en-US" altLang="ja-JP" sz="2000" b="1" dirty="0"/>
          </a:p>
        </p:txBody>
      </p:sp>
      <p:sp>
        <p:nvSpPr>
          <p:cNvPr id="7" name="長方形 3">
            <a:extLst>
              <a:ext uri="{FF2B5EF4-FFF2-40B4-BE49-F238E27FC236}">
                <a16:creationId xmlns:a16="http://schemas.microsoft.com/office/drawing/2014/main" id="{80A5913B-9FD6-4D00-A26C-93DE72BCE9DB}"/>
              </a:ext>
            </a:extLst>
          </p:cNvPr>
          <p:cNvSpPr txBox="1">
            <a:spLocks noChangeArrowheads="1"/>
          </p:cNvSpPr>
          <p:nvPr/>
        </p:nvSpPr>
        <p:spPr>
          <a:xfrm>
            <a:off x="446051" y="4433587"/>
            <a:ext cx="8598907" cy="24236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pPr marL="0" indent="0">
              <a:buNone/>
            </a:pPr>
            <a:endParaRPr lang="ja-JP" altLang="en-US" sz="2000" b="1" dirty="0">
              <a:solidFill>
                <a:srgbClr val="FF0000"/>
              </a:solidFill>
            </a:endParaRPr>
          </a:p>
        </p:txBody>
      </p:sp>
      <p:sp>
        <p:nvSpPr>
          <p:cNvPr id="4" name="コンテンツ プレースホルダー 3">
            <a:extLst>
              <a:ext uri="{FF2B5EF4-FFF2-40B4-BE49-F238E27FC236}">
                <a16:creationId xmlns:a16="http://schemas.microsoft.com/office/drawing/2014/main" id="{080F31CA-21B0-E5DD-CE5D-0AC5D674A24A}"/>
              </a:ext>
            </a:extLst>
          </p:cNvPr>
          <p:cNvSpPr txBox="1">
            <a:spLocks/>
          </p:cNvSpPr>
          <p:nvPr/>
        </p:nvSpPr>
        <p:spPr>
          <a:xfrm>
            <a:off x="859340" y="1907047"/>
            <a:ext cx="6133131" cy="1011497"/>
          </a:xfrm>
          <a:prstGeom prst="rect">
            <a:avLst/>
          </a:prstGeom>
        </p:spPr>
        <p:txBody>
          <a:bodyPr vert="horz" lIns="91440" tIns="45720" rIns="91440" bIns="45720" rtlCol="0">
            <a:normAutofit fontScale="6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pPr marL="0" indent="0">
              <a:buNone/>
            </a:pPr>
            <a:r>
              <a:rPr lang="en-US" altLang="ja-JP" sz="2800" b="1" dirty="0"/>
              <a:t>1</a:t>
            </a:r>
            <a:r>
              <a:rPr lang="ja-JP" altLang="en-US" sz="2800" b="1" dirty="0"/>
              <a:t>年目</a:t>
            </a:r>
            <a:r>
              <a:rPr lang="ja-JP" altLang="en-US" sz="2800" dirty="0"/>
              <a:t>：収入</a:t>
            </a:r>
            <a:r>
              <a:rPr lang="ja-JP" altLang="en-US" sz="2800" dirty="0">
                <a:solidFill>
                  <a:schemeClr val="tx1"/>
                </a:solidFill>
              </a:rPr>
              <a:t>〇〇</a:t>
            </a:r>
            <a:r>
              <a:rPr lang="ja-JP" altLang="en-US" sz="2800" dirty="0"/>
              <a:t>千円 　／ 支出</a:t>
            </a:r>
            <a:r>
              <a:rPr lang="ja-JP" altLang="en-US" sz="2800" dirty="0">
                <a:solidFill>
                  <a:schemeClr val="tx1"/>
                </a:solidFill>
              </a:rPr>
              <a:t>〇〇</a:t>
            </a:r>
            <a:r>
              <a:rPr lang="ja-JP" altLang="en-US" sz="2800" dirty="0"/>
              <a:t>千円</a:t>
            </a:r>
          </a:p>
          <a:p>
            <a:pPr marL="0" indent="0">
              <a:buNone/>
            </a:pPr>
            <a:r>
              <a:rPr lang="en-US" altLang="ja-JP" sz="2800" b="1" dirty="0"/>
              <a:t>2</a:t>
            </a:r>
            <a:r>
              <a:rPr lang="ja-JP" altLang="en-US" sz="2800" b="1" dirty="0"/>
              <a:t>年目</a:t>
            </a:r>
            <a:r>
              <a:rPr lang="ja-JP" altLang="en-US" sz="2800" dirty="0"/>
              <a:t>：収入</a:t>
            </a:r>
            <a:r>
              <a:rPr lang="ja-JP" altLang="en-US" sz="2800" dirty="0">
                <a:solidFill>
                  <a:schemeClr val="tx1"/>
                </a:solidFill>
              </a:rPr>
              <a:t>〇〇</a:t>
            </a:r>
            <a:r>
              <a:rPr lang="ja-JP" altLang="en-US" sz="2800" dirty="0"/>
              <a:t>千円 　／ 支出</a:t>
            </a:r>
            <a:r>
              <a:rPr lang="ja-JP" altLang="en-US" sz="2800" dirty="0">
                <a:solidFill>
                  <a:schemeClr val="tx1"/>
                </a:solidFill>
              </a:rPr>
              <a:t>〇〇</a:t>
            </a:r>
            <a:r>
              <a:rPr lang="ja-JP" altLang="en-US" sz="2800" dirty="0"/>
              <a:t>千円</a:t>
            </a:r>
          </a:p>
          <a:p>
            <a:pPr marL="0" indent="0">
              <a:buNone/>
            </a:pPr>
            <a:r>
              <a:rPr lang="en-US" altLang="ja-JP" sz="2800" b="1" dirty="0"/>
              <a:t>3</a:t>
            </a:r>
            <a:r>
              <a:rPr lang="ja-JP" altLang="en-US" sz="2800" b="1" dirty="0"/>
              <a:t>年目</a:t>
            </a:r>
            <a:r>
              <a:rPr lang="ja-JP" altLang="en-US" sz="2800" dirty="0"/>
              <a:t>：収入</a:t>
            </a:r>
            <a:r>
              <a:rPr lang="ja-JP" altLang="en-US" sz="2800" dirty="0">
                <a:solidFill>
                  <a:schemeClr val="tx1"/>
                </a:solidFill>
              </a:rPr>
              <a:t>〇〇</a:t>
            </a:r>
            <a:r>
              <a:rPr lang="ja-JP" altLang="en-US" sz="2800" dirty="0"/>
              <a:t>千円 　／ 支出</a:t>
            </a:r>
            <a:r>
              <a:rPr lang="ja-JP" altLang="en-US" sz="2800" dirty="0">
                <a:solidFill>
                  <a:schemeClr val="tx1"/>
                </a:solidFill>
              </a:rPr>
              <a:t>〇〇</a:t>
            </a:r>
            <a:r>
              <a:rPr lang="ja-JP" altLang="en-US" sz="2800" dirty="0"/>
              <a:t>千円</a:t>
            </a:r>
          </a:p>
          <a:p>
            <a:endParaRPr lang="ja-JP" altLang="en-US" sz="2800" dirty="0"/>
          </a:p>
        </p:txBody>
      </p:sp>
      <p:sp>
        <p:nvSpPr>
          <p:cNvPr id="2" name="長方形 4">
            <a:extLst>
              <a:ext uri="{FF2B5EF4-FFF2-40B4-BE49-F238E27FC236}">
                <a16:creationId xmlns:a16="http://schemas.microsoft.com/office/drawing/2014/main" id="{EC571802-AF54-FCE5-F069-71EC910A2C28}"/>
              </a:ext>
            </a:extLst>
          </p:cNvPr>
          <p:cNvSpPr txBox="1">
            <a:spLocks noChangeArrowheads="1"/>
          </p:cNvSpPr>
          <p:nvPr/>
        </p:nvSpPr>
        <p:spPr>
          <a:xfrm>
            <a:off x="446051" y="4097943"/>
            <a:ext cx="8973943" cy="13188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r>
              <a:rPr lang="ja-JP" altLang="en-US" sz="2000" b="1" dirty="0"/>
              <a:t>収支計画の考え方（収入増加の見込み等）</a:t>
            </a:r>
            <a:endParaRPr lang="en-US" altLang="ja-JP" sz="2000" b="1" dirty="0"/>
          </a:p>
          <a:p>
            <a:pPr marL="0" indent="0">
              <a:buNone/>
            </a:pPr>
            <a:r>
              <a:rPr lang="ja-JP" altLang="en-US" sz="2000" dirty="0"/>
              <a:t>（利用者数の増加、新サービスの開始、会員拡大等により収入増加を見込む場合は、その内容を記載してください。）</a:t>
            </a:r>
          </a:p>
          <a:p>
            <a:pPr marL="0" indent="0">
              <a:buFont typeface="Wingdings 3" charset="2"/>
              <a:buNone/>
            </a:pPr>
            <a:endParaRPr lang="ja-JP" altLang="en-US" sz="2000" b="1" dirty="0"/>
          </a:p>
        </p:txBody>
      </p:sp>
      <p:graphicFrame>
        <p:nvGraphicFramePr>
          <p:cNvPr id="3" name="グラフ 2">
            <a:extLst>
              <a:ext uri="{FF2B5EF4-FFF2-40B4-BE49-F238E27FC236}">
                <a16:creationId xmlns:a16="http://schemas.microsoft.com/office/drawing/2014/main" id="{CD3D3392-FCDA-D57A-851B-B1DCB2460B27}"/>
              </a:ext>
            </a:extLst>
          </p:cNvPr>
          <p:cNvGraphicFramePr/>
          <p:nvPr>
            <p:extLst>
              <p:ext uri="{D42A27DB-BD31-4B8C-83A1-F6EECF244321}">
                <p14:modId xmlns:p14="http://schemas.microsoft.com/office/powerpoint/2010/main" val="721104366"/>
              </p:ext>
            </p:extLst>
          </p:nvPr>
        </p:nvGraphicFramePr>
        <p:xfrm>
          <a:off x="5329737" y="618636"/>
          <a:ext cx="5207000" cy="35491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99081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長方形 2"/>
          <p:cNvSpPr>
            <a:spLocks noGrp="1" noChangeArrowheads="1"/>
          </p:cNvSpPr>
          <p:nvPr>
            <p:ph type="title"/>
          </p:nvPr>
        </p:nvSpPr>
        <p:spPr>
          <a:xfrm>
            <a:off x="448852" y="316823"/>
            <a:ext cx="10087885" cy="694267"/>
          </a:xfrm>
        </p:spPr>
        <p:txBody>
          <a:bodyPr>
            <a:normAutofit fontScale="90000"/>
          </a:bodyPr>
          <a:lstStyle/>
          <a:p>
            <a:r>
              <a:rPr lang="en-US" altLang="ja-JP" sz="3600" b="1" u="sng" dirty="0"/>
              <a:t>10</a:t>
            </a:r>
            <a:r>
              <a:rPr lang="ja-JP" altLang="en-US" sz="3600" b="1" u="sng" dirty="0"/>
              <a:t>．費用対効果</a:t>
            </a:r>
            <a:br>
              <a:rPr lang="ja-JP" altLang="en-US" sz="3200" b="1" u="sng" dirty="0"/>
            </a:br>
            <a:endParaRPr lang="ja-JP" altLang="en-US" sz="3200" b="1" u="sng" dirty="0">
              <a:solidFill>
                <a:srgbClr val="FF0000"/>
              </a:solidFill>
            </a:endParaRPr>
          </a:p>
        </p:txBody>
      </p:sp>
      <p:sp>
        <p:nvSpPr>
          <p:cNvPr id="92164" name="長方形 4"/>
          <p:cNvSpPr>
            <a:spLocks noGrp="1" noChangeArrowheads="1"/>
          </p:cNvSpPr>
          <p:nvPr>
            <p:ph sz="half" idx="1"/>
          </p:nvPr>
        </p:nvSpPr>
        <p:spPr>
          <a:xfrm>
            <a:off x="446051" y="1779475"/>
            <a:ext cx="8823416" cy="3594886"/>
          </a:xfrm>
        </p:spPr>
        <p:txBody>
          <a:bodyPr>
            <a:normAutofit lnSpcReduction="10000"/>
          </a:bodyPr>
          <a:lstStyle/>
          <a:p>
            <a:r>
              <a:rPr lang="ja-JP" altLang="en-US" sz="2000" b="1" dirty="0"/>
              <a:t>補助金額</a:t>
            </a:r>
            <a:endParaRPr lang="en-US" altLang="ja-JP" sz="2000" b="1" dirty="0"/>
          </a:p>
          <a:p>
            <a:pPr marL="0" indent="0">
              <a:buNone/>
            </a:pPr>
            <a:r>
              <a:rPr lang="ja-JP" altLang="en-US" sz="2000" dirty="0">
                <a:solidFill>
                  <a:schemeClr val="tx1"/>
                </a:solidFill>
              </a:rPr>
              <a:t>　〇〇</a:t>
            </a:r>
            <a:r>
              <a:rPr lang="ja-JP" altLang="en-US" sz="2000" dirty="0"/>
              <a:t>円</a:t>
            </a:r>
            <a:endParaRPr lang="en-US" altLang="ja-JP" sz="2000" dirty="0"/>
          </a:p>
          <a:p>
            <a:pPr marL="0" indent="0">
              <a:buNone/>
            </a:pPr>
            <a:endParaRPr lang="en-US" altLang="ja-JP" sz="2000" b="1" dirty="0"/>
          </a:p>
          <a:p>
            <a:r>
              <a:rPr lang="ja-JP" altLang="en-US" sz="2000" b="1" dirty="0"/>
              <a:t>期待する成果</a:t>
            </a:r>
            <a:endParaRPr lang="en-US" altLang="ja-JP" sz="2000" b="1" dirty="0"/>
          </a:p>
          <a:p>
            <a:pPr marL="0" indent="0">
              <a:buNone/>
            </a:pPr>
            <a:r>
              <a:rPr lang="ja-JP" altLang="en-US" sz="2000" dirty="0"/>
              <a:t>（補助金の活用により期待される成果（利用者数、活動件数、参加者数等）を具体的に記載してください。）</a:t>
            </a:r>
            <a:endParaRPr lang="en-US" altLang="ja-JP" sz="2000" dirty="0"/>
          </a:p>
          <a:p>
            <a:pPr marL="0" indent="0">
              <a:buNone/>
            </a:pPr>
            <a:endParaRPr lang="en-US" altLang="ja-JP" sz="2000" b="1" dirty="0"/>
          </a:p>
          <a:p>
            <a:r>
              <a:rPr lang="ja-JP" altLang="en-US" sz="2000" b="1" dirty="0"/>
              <a:t>効果</a:t>
            </a:r>
            <a:endParaRPr lang="en-US" altLang="ja-JP" sz="2000" b="1" dirty="0"/>
          </a:p>
          <a:p>
            <a:pPr marL="0" indent="0">
              <a:buNone/>
            </a:pPr>
            <a:r>
              <a:rPr lang="ja-JP" altLang="en-US" sz="2000" dirty="0"/>
              <a:t>（地域や利用者にどのような変化や成果が期待されるか具体的に記載してください。）</a:t>
            </a:r>
            <a:endParaRPr lang="en-US" altLang="ja-JP" sz="2000" dirty="0"/>
          </a:p>
          <a:p>
            <a:pPr marL="0" indent="0">
              <a:buNone/>
            </a:pPr>
            <a:endParaRPr lang="en-US" altLang="ja-JP" sz="2000" b="1" dirty="0"/>
          </a:p>
        </p:txBody>
      </p:sp>
      <p:sp>
        <p:nvSpPr>
          <p:cNvPr id="7" name="長方形 3">
            <a:extLst>
              <a:ext uri="{FF2B5EF4-FFF2-40B4-BE49-F238E27FC236}">
                <a16:creationId xmlns:a16="http://schemas.microsoft.com/office/drawing/2014/main" id="{80A5913B-9FD6-4D00-A26C-93DE72BCE9DB}"/>
              </a:ext>
            </a:extLst>
          </p:cNvPr>
          <p:cNvSpPr txBox="1">
            <a:spLocks noChangeArrowheads="1"/>
          </p:cNvSpPr>
          <p:nvPr/>
        </p:nvSpPr>
        <p:spPr>
          <a:xfrm>
            <a:off x="446051" y="4433587"/>
            <a:ext cx="8598907" cy="24236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pPr marL="0" indent="0">
              <a:buNone/>
            </a:pPr>
            <a:endParaRPr lang="ja-JP" altLang="en-US" sz="2000" b="1" dirty="0">
              <a:solidFill>
                <a:srgbClr val="FF0000"/>
              </a:solidFill>
            </a:endParaRPr>
          </a:p>
        </p:txBody>
      </p:sp>
    </p:spTree>
    <p:extLst>
      <p:ext uri="{BB962C8B-B14F-4D97-AF65-F5344CB8AC3E}">
        <p14:creationId xmlns:p14="http://schemas.microsoft.com/office/powerpoint/2010/main" val="3076899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長方形 2"/>
          <p:cNvSpPr>
            <a:spLocks noGrp="1" noChangeArrowheads="1"/>
          </p:cNvSpPr>
          <p:nvPr>
            <p:ph type="title"/>
          </p:nvPr>
        </p:nvSpPr>
        <p:spPr>
          <a:xfrm>
            <a:off x="448852" y="316823"/>
            <a:ext cx="10087885" cy="694267"/>
          </a:xfrm>
        </p:spPr>
        <p:txBody>
          <a:bodyPr>
            <a:normAutofit fontScale="90000"/>
          </a:bodyPr>
          <a:lstStyle/>
          <a:p>
            <a:r>
              <a:rPr lang="en-US" altLang="ja-JP" sz="3600" b="1" u="sng" dirty="0"/>
              <a:t>11</a:t>
            </a:r>
            <a:r>
              <a:rPr lang="ja-JP" altLang="en-US" sz="3600" b="1" u="sng" dirty="0"/>
              <a:t>．将来の展望</a:t>
            </a:r>
            <a:br>
              <a:rPr lang="ja-JP" altLang="en-US" sz="3200" b="1" u="sng" dirty="0"/>
            </a:br>
            <a:endParaRPr lang="ja-JP" altLang="en-US" sz="3200" b="1" u="sng" dirty="0">
              <a:solidFill>
                <a:srgbClr val="FF0000"/>
              </a:solidFill>
            </a:endParaRPr>
          </a:p>
        </p:txBody>
      </p:sp>
      <p:sp>
        <p:nvSpPr>
          <p:cNvPr id="92164" name="長方形 4"/>
          <p:cNvSpPr>
            <a:spLocks noGrp="1" noChangeArrowheads="1"/>
          </p:cNvSpPr>
          <p:nvPr>
            <p:ph sz="half" idx="1"/>
          </p:nvPr>
        </p:nvSpPr>
        <p:spPr>
          <a:xfrm>
            <a:off x="553627" y="1281124"/>
            <a:ext cx="8823416" cy="5468490"/>
          </a:xfrm>
        </p:spPr>
        <p:txBody>
          <a:bodyPr>
            <a:normAutofit lnSpcReduction="10000"/>
          </a:bodyPr>
          <a:lstStyle/>
          <a:p>
            <a:r>
              <a:rPr lang="ja-JP" altLang="en-US" sz="2000" b="1" dirty="0"/>
              <a:t>将来の展望</a:t>
            </a:r>
            <a:endParaRPr lang="en-US" altLang="ja-JP" sz="2000" b="1" dirty="0"/>
          </a:p>
          <a:p>
            <a:pPr marL="0" indent="0">
              <a:buNone/>
            </a:pPr>
            <a:r>
              <a:rPr lang="ja-JP" altLang="en-US" sz="2000" dirty="0">
                <a:solidFill>
                  <a:schemeClr val="tx1"/>
                </a:solidFill>
              </a:rPr>
              <a:t>〇〇</a:t>
            </a:r>
            <a:r>
              <a:rPr lang="ja-JP" altLang="en-US" sz="2000" b="1" dirty="0"/>
              <a:t>支援（事業）</a:t>
            </a:r>
            <a:endParaRPr lang="en-US" altLang="ja-JP" sz="2000" b="1" dirty="0"/>
          </a:p>
          <a:p>
            <a:pPr marL="0" indent="0">
              <a:buNone/>
            </a:pPr>
            <a:r>
              <a:rPr lang="ja-JP" altLang="en-US" sz="2000" dirty="0"/>
              <a:t>≪記載のポイント≫</a:t>
            </a:r>
            <a:endParaRPr lang="en-US" altLang="ja-JP" sz="2000" dirty="0"/>
          </a:p>
          <a:p>
            <a:pPr marL="0" indent="0">
              <a:buNone/>
            </a:pPr>
            <a:r>
              <a:rPr lang="ja-JP" altLang="en-US" sz="2000" dirty="0"/>
              <a:t>・事業をどのように継続するか</a:t>
            </a:r>
            <a:endParaRPr lang="en-US" altLang="ja-JP" sz="2000" dirty="0"/>
          </a:p>
          <a:p>
            <a:pPr marL="0" indent="0">
              <a:buNone/>
            </a:pPr>
            <a:r>
              <a:rPr lang="ja-JP" altLang="en-US" sz="2000" dirty="0"/>
              <a:t>・利用者をどのように増やすか</a:t>
            </a:r>
            <a:endParaRPr lang="en-US" altLang="ja-JP" sz="2000" dirty="0"/>
          </a:p>
          <a:p>
            <a:pPr marL="0" indent="0">
              <a:buNone/>
            </a:pPr>
            <a:r>
              <a:rPr lang="ja-JP" altLang="en-US" sz="2000" dirty="0"/>
              <a:t>・構成員をどのように確保するか</a:t>
            </a:r>
            <a:endParaRPr lang="en-US" altLang="ja-JP" sz="2000" dirty="0"/>
          </a:p>
          <a:p>
            <a:pPr marL="0" indent="0">
              <a:buNone/>
            </a:pPr>
            <a:r>
              <a:rPr lang="ja-JP" altLang="en-US" sz="2000" dirty="0"/>
              <a:t>・地域との連携をどう広げるか</a:t>
            </a:r>
            <a:endParaRPr lang="en-US" altLang="ja-JP" sz="2000" dirty="0"/>
          </a:p>
          <a:p>
            <a:pPr marL="0" indent="0">
              <a:buNone/>
            </a:pPr>
            <a:r>
              <a:rPr lang="ja-JP" altLang="en-US" sz="2000" dirty="0"/>
              <a:t>・将来的にどのような姿を目指すか</a:t>
            </a:r>
            <a:endParaRPr lang="en-US" altLang="ja-JP" sz="2000" dirty="0"/>
          </a:p>
          <a:p>
            <a:pPr marL="0" indent="0">
              <a:buNone/>
            </a:pPr>
            <a:endParaRPr lang="en-US" altLang="ja-JP" sz="2000" dirty="0"/>
          </a:p>
          <a:p>
            <a:pPr marL="0" indent="0">
              <a:buNone/>
            </a:pPr>
            <a:r>
              <a:rPr lang="ja-JP" altLang="en-US" sz="2000" dirty="0"/>
              <a:t>（例）</a:t>
            </a:r>
            <a:endParaRPr lang="en-US" altLang="ja-JP" sz="2000" dirty="0"/>
          </a:p>
          <a:p>
            <a:pPr marL="0" indent="0">
              <a:buNone/>
            </a:pPr>
            <a:r>
              <a:rPr lang="ja-JP" altLang="en-US" sz="2000" dirty="0"/>
              <a:t>・利用者数を初年度</a:t>
            </a:r>
            <a:r>
              <a:rPr lang="en-US" altLang="ja-JP" sz="2000" dirty="0"/>
              <a:t>30</a:t>
            </a:r>
            <a:r>
              <a:rPr lang="ja-JP" altLang="en-US" sz="2000" dirty="0"/>
              <a:t>人⇒</a:t>
            </a:r>
            <a:r>
              <a:rPr lang="en-US" altLang="ja-JP" sz="2000" dirty="0"/>
              <a:t>3</a:t>
            </a:r>
            <a:r>
              <a:rPr lang="ja-JP" altLang="en-US" sz="2000" dirty="0"/>
              <a:t>年後</a:t>
            </a:r>
            <a:r>
              <a:rPr lang="en-US" altLang="ja-JP" sz="2000" dirty="0"/>
              <a:t>50</a:t>
            </a:r>
            <a:r>
              <a:rPr lang="ja-JP" altLang="en-US" sz="2000" dirty="0"/>
              <a:t>人へ拡大</a:t>
            </a:r>
            <a:endParaRPr lang="en-US" altLang="ja-JP" sz="2000" dirty="0"/>
          </a:p>
          <a:p>
            <a:pPr marL="0" indent="0">
              <a:buNone/>
            </a:pPr>
            <a:r>
              <a:rPr lang="ja-JP" altLang="en-US" sz="2000" dirty="0"/>
              <a:t>・構成員を</a:t>
            </a:r>
            <a:r>
              <a:rPr lang="en-US" altLang="ja-JP" sz="2000" dirty="0"/>
              <a:t>5</a:t>
            </a:r>
            <a:r>
              <a:rPr lang="ja-JP" altLang="en-US" sz="2000" dirty="0"/>
              <a:t>人から</a:t>
            </a:r>
            <a:r>
              <a:rPr lang="en-US" altLang="ja-JP" sz="2000" dirty="0"/>
              <a:t>10</a:t>
            </a:r>
            <a:r>
              <a:rPr lang="ja-JP" altLang="en-US" sz="2000" dirty="0"/>
              <a:t>人へ増員し、安定した運営体制を構築</a:t>
            </a:r>
            <a:endParaRPr lang="en-US" altLang="ja-JP" sz="2000" dirty="0"/>
          </a:p>
          <a:p>
            <a:pPr marL="0" indent="0">
              <a:buNone/>
            </a:pPr>
            <a:r>
              <a:rPr lang="ja-JP" altLang="en-US" sz="2000" dirty="0"/>
              <a:t>・</a:t>
            </a:r>
            <a:r>
              <a:rPr lang="ja-JP" altLang="en-US" sz="2000" dirty="0">
                <a:solidFill>
                  <a:schemeClr val="tx1"/>
                </a:solidFill>
              </a:rPr>
              <a:t>〇〇</a:t>
            </a:r>
            <a:r>
              <a:rPr lang="ja-JP" altLang="en-US" sz="2000" dirty="0"/>
              <a:t>との連携を強化するとともに、近隣地区への展開を目指す</a:t>
            </a:r>
            <a:endParaRPr lang="en-US" altLang="ja-JP" sz="2000" dirty="0"/>
          </a:p>
          <a:p>
            <a:pPr marL="0" indent="0">
              <a:buNone/>
            </a:pPr>
            <a:endParaRPr lang="en-US" altLang="ja-JP" sz="2000" b="1" dirty="0"/>
          </a:p>
          <a:p>
            <a:pPr marL="0" indent="0">
              <a:buNone/>
            </a:pPr>
            <a:endParaRPr lang="en-US" altLang="ja-JP" sz="2000" b="1" dirty="0"/>
          </a:p>
        </p:txBody>
      </p:sp>
      <p:sp>
        <p:nvSpPr>
          <p:cNvPr id="7" name="長方形 3">
            <a:extLst>
              <a:ext uri="{FF2B5EF4-FFF2-40B4-BE49-F238E27FC236}">
                <a16:creationId xmlns:a16="http://schemas.microsoft.com/office/drawing/2014/main" id="{80A5913B-9FD6-4D00-A26C-93DE72BCE9DB}"/>
              </a:ext>
            </a:extLst>
          </p:cNvPr>
          <p:cNvSpPr txBox="1">
            <a:spLocks noChangeArrowheads="1"/>
          </p:cNvSpPr>
          <p:nvPr/>
        </p:nvSpPr>
        <p:spPr>
          <a:xfrm>
            <a:off x="446051" y="4433587"/>
            <a:ext cx="8598907" cy="24236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lang="ja-JP" sz="18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lang="ja-JP" sz="16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lang="ja-JP" sz="14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lang="ja-JP" sz="1200" kern="1200">
                <a:solidFill>
                  <a:schemeClr val="tx1">
                    <a:lumMod val="75000"/>
                    <a:lumOff val="25000"/>
                  </a:schemeClr>
                </a:solidFill>
                <a:latin typeface="+mn-lt"/>
                <a:ea typeface="+mn-ea"/>
                <a:cs typeface="+mn-cs"/>
              </a:defRPr>
            </a:lvl9pPr>
          </a:lstStyle>
          <a:p>
            <a:pPr marL="0" indent="0">
              <a:buNone/>
            </a:pPr>
            <a:endParaRPr lang="ja-JP" altLang="en-US" sz="2000" b="1" dirty="0">
              <a:solidFill>
                <a:srgbClr val="FF0000"/>
              </a:solidFill>
            </a:endParaRPr>
          </a:p>
        </p:txBody>
      </p:sp>
    </p:spTree>
    <p:extLst>
      <p:ext uri="{BB962C8B-B14F-4D97-AF65-F5344CB8AC3E}">
        <p14:creationId xmlns:p14="http://schemas.microsoft.com/office/powerpoint/2010/main" val="2749429215"/>
      </p:ext>
    </p:extLst>
  </p:cSld>
  <p:clrMapOvr>
    <a:masterClrMapping/>
  </p:clrMapOvr>
</p:sld>
</file>

<file path=ppt/theme/theme1.xml><?xml version="1.0" encoding="utf-8"?>
<a:theme xmlns:a="http://schemas.openxmlformats.org/drawingml/2006/main" name="ファセット">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6836B0F-2395-43B9-BBEF-90A78CA70F2E}">
  <ds:schemaRefs>
    <ds:schemaRef ds:uri="http://schemas.microsoft.com/sharepoint/v3/contenttype/forms"/>
  </ds:schemaRefs>
</ds:datastoreItem>
</file>

<file path=docProps/app.xml><?xml version="1.0" encoding="utf-8"?>
<Properties xmlns:vt="http://schemas.openxmlformats.org/officeDocument/2006/docPropsVTypes" xmlns="http://schemas.openxmlformats.org/officeDocument/2006/extended-properties">
  <Template>販売戦略プレゼンテーション、ファセット テーマ (ワイドスクリーン)</Template>
  <TotalTime>1158</TotalTime>
  <Words>1193</Words>
  <PresentationFormat>ワイド画面</PresentationFormat>
  <Paragraphs>224</Paragraphs>
  <Slides>14</Slides>
  <Notes>0</Notes>
  <HiddenSlides>0</HiddenSlides>
  <MMClips>0</MMClips>
  <ScaleCrop>false</ScaleCrop>
  <HeadingPairs>
    <vt:vector baseType="variant" size="6">
      <vt:variant>
        <vt:lpstr>使用されているフォント</vt:lpstr>
      </vt:variant>
      <vt:variant>
        <vt:i4>4</vt:i4>
      </vt:variant>
      <vt:variant>
        <vt:lpstr>テーマ</vt:lpstr>
      </vt:variant>
      <vt:variant>
        <vt:i4>1</vt:i4>
      </vt:variant>
      <vt:variant>
        <vt:lpstr>スライド タイトル</vt:lpstr>
      </vt:variant>
      <vt:variant>
        <vt:i4>14</vt:i4>
      </vt:variant>
    </vt:vector>
  </HeadingPairs>
  <TitlesOfParts>
    <vt:vector baseType="lpstr" size="19">
      <vt:lpstr>Meiryo UI</vt:lpstr>
      <vt:lpstr>メイリオ</vt:lpstr>
      <vt:lpstr>Trebuchet MS</vt:lpstr>
      <vt:lpstr>Wingdings 3</vt:lpstr>
      <vt:lpstr>ファセット</vt:lpstr>
      <vt:lpstr>・団体名： ・事業名： ・提案日：</vt:lpstr>
      <vt:lpstr>＜目次＞</vt:lpstr>
      <vt:lpstr>１．事業概要</vt:lpstr>
      <vt:lpstr>２．地域課題</vt:lpstr>
      <vt:lpstr>３．地域のニーズ</vt:lpstr>
      <vt:lpstr>４．事業内容</vt:lpstr>
      <vt:lpstr>５．課題解決の仕組み</vt:lpstr>
      <vt:lpstr>６．事業の特徴</vt:lpstr>
      <vt:lpstr>７．実施体制 </vt:lpstr>
      <vt:lpstr>８．事業計画・実施スケジュール </vt:lpstr>
      <vt:lpstr>９．収支計画 </vt:lpstr>
      <vt:lpstr>９．収支計画 </vt:lpstr>
      <vt:lpstr>10．費用対効果 </vt:lpstr>
      <vt:lpstr>11．将来の展望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cp:lastPrinted>2026-09-29T10:46:47Z</cp:lastPrinted>
  <dcterms:created xsi:type="dcterms:W3CDTF">2025-12-17T22:01:49Z</dcterms:created>
  <dcterms:modified xsi:type="dcterms:W3CDTF">2026-10-01T05:29:50Z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TC034180659991</vt:lpwstr>
  </property>
</Properties>
</file>