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04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4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10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0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919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458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259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0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89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56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6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18C02-E0C0-46AE-8285-8C9FB6AE18F8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308FA-401A-41F8-BAA8-79EC0DE5F0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297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9856BCB9-D3B4-92DF-0609-6F4AE6EBEC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515" y="1330813"/>
            <a:ext cx="7950970" cy="4660085"/>
          </a:xfrm>
          <a:prstGeom prst="rect">
            <a:avLst/>
          </a:prstGeom>
        </p:spPr>
      </p:pic>
      <p:sp>
        <p:nvSpPr>
          <p:cNvPr id="11" name="直角三角形 14">
            <a:extLst>
              <a:ext uri="{FF2B5EF4-FFF2-40B4-BE49-F238E27FC236}">
                <a16:creationId xmlns:a16="http://schemas.microsoft.com/office/drawing/2014/main" id="{DE743E66-D6E0-82AA-B7DA-AA7500C64AAE}"/>
              </a:ext>
            </a:extLst>
          </p:cNvPr>
          <p:cNvSpPr/>
          <p:nvPr/>
        </p:nvSpPr>
        <p:spPr>
          <a:xfrm rot="7116629">
            <a:off x="3241051" y="3674690"/>
            <a:ext cx="1320689" cy="1083476"/>
          </a:xfrm>
          <a:custGeom>
            <a:avLst/>
            <a:gdLst>
              <a:gd name="connsiteX0" fmla="*/ 0 w 1409692"/>
              <a:gd name="connsiteY0" fmla="*/ 478379 h 478379"/>
              <a:gd name="connsiteX1" fmla="*/ 0 w 1409692"/>
              <a:gd name="connsiteY1" fmla="*/ 0 h 478379"/>
              <a:gd name="connsiteX2" fmla="*/ 1409692 w 1409692"/>
              <a:gd name="connsiteY2" fmla="*/ 478379 h 478379"/>
              <a:gd name="connsiteX3" fmla="*/ 0 w 1409692"/>
              <a:gd name="connsiteY3" fmla="*/ 478379 h 478379"/>
              <a:gd name="connsiteX0" fmla="*/ 105182 w 1514874"/>
              <a:gd name="connsiteY0" fmla="*/ 402384 h 402384"/>
              <a:gd name="connsiteX1" fmla="*/ 0 w 1514874"/>
              <a:gd name="connsiteY1" fmla="*/ 0 h 402384"/>
              <a:gd name="connsiteX2" fmla="*/ 1514874 w 1514874"/>
              <a:gd name="connsiteY2" fmla="*/ 402384 h 402384"/>
              <a:gd name="connsiteX3" fmla="*/ 105182 w 1514874"/>
              <a:gd name="connsiteY3" fmla="*/ 402384 h 402384"/>
              <a:gd name="connsiteX0" fmla="*/ 105182 w 1510247"/>
              <a:gd name="connsiteY0" fmla="*/ 402384 h 661872"/>
              <a:gd name="connsiteX1" fmla="*/ 0 w 1510247"/>
              <a:gd name="connsiteY1" fmla="*/ 0 h 661872"/>
              <a:gd name="connsiteX2" fmla="*/ 1510247 w 1510247"/>
              <a:gd name="connsiteY2" fmla="*/ 661872 h 661872"/>
              <a:gd name="connsiteX3" fmla="*/ 105182 w 1510247"/>
              <a:gd name="connsiteY3" fmla="*/ 402384 h 661872"/>
              <a:gd name="connsiteX0" fmla="*/ 105182 w 1510247"/>
              <a:gd name="connsiteY0" fmla="*/ 402384 h 661872"/>
              <a:gd name="connsiteX1" fmla="*/ 0 w 1510247"/>
              <a:gd name="connsiteY1" fmla="*/ 0 h 661872"/>
              <a:gd name="connsiteX2" fmla="*/ 1510247 w 1510247"/>
              <a:gd name="connsiteY2" fmla="*/ 661872 h 661872"/>
              <a:gd name="connsiteX3" fmla="*/ 105182 w 1510247"/>
              <a:gd name="connsiteY3" fmla="*/ 402384 h 661872"/>
              <a:gd name="connsiteX0" fmla="*/ 105182 w 1511686"/>
              <a:gd name="connsiteY0" fmla="*/ 411614 h 671102"/>
              <a:gd name="connsiteX1" fmla="*/ 0 w 1511686"/>
              <a:gd name="connsiteY1" fmla="*/ 9230 h 671102"/>
              <a:gd name="connsiteX2" fmla="*/ 363901 w 1511686"/>
              <a:gd name="connsiteY2" fmla="*/ 173951 h 671102"/>
              <a:gd name="connsiteX3" fmla="*/ 1510247 w 1511686"/>
              <a:gd name="connsiteY3" fmla="*/ 671102 h 671102"/>
              <a:gd name="connsiteX4" fmla="*/ 105182 w 1511686"/>
              <a:gd name="connsiteY4" fmla="*/ 411614 h 671102"/>
              <a:gd name="connsiteX0" fmla="*/ 105182 w 1511841"/>
              <a:gd name="connsiteY0" fmla="*/ 406857 h 666345"/>
              <a:gd name="connsiteX1" fmla="*/ 0 w 1511841"/>
              <a:gd name="connsiteY1" fmla="*/ 4473 h 666345"/>
              <a:gd name="connsiteX2" fmla="*/ 458080 w 1511841"/>
              <a:gd name="connsiteY2" fmla="*/ 308714 h 666345"/>
              <a:gd name="connsiteX3" fmla="*/ 1510247 w 1511841"/>
              <a:gd name="connsiteY3" fmla="*/ 666345 h 666345"/>
              <a:gd name="connsiteX4" fmla="*/ 105182 w 1511841"/>
              <a:gd name="connsiteY4" fmla="*/ 406857 h 666345"/>
              <a:gd name="connsiteX0" fmla="*/ 105182 w 1511841"/>
              <a:gd name="connsiteY0" fmla="*/ 417223 h 676711"/>
              <a:gd name="connsiteX1" fmla="*/ 0 w 1511841"/>
              <a:gd name="connsiteY1" fmla="*/ 14839 h 676711"/>
              <a:gd name="connsiteX2" fmla="*/ 458080 w 1511841"/>
              <a:gd name="connsiteY2" fmla="*/ 319080 h 676711"/>
              <a:gd name="connsiteX3" fmla="*/ 1510247 w 1511841"/>
              <a:gd name="connsiteY3" fmla="*/ 676711 h 676711"/>
              <a:gd name="connsiteX4" fmla="*/ 105182 w 1511841"/>
              <a:gd name="connsiteY4" fmla="*/ 417223 h 676711"/>
              <a:gd name="connsiteX0" fmla="*/ 105182 w 1511833"/>
              <a:gd name="connsiteY0" fmla="*/ 417223 h 676711"/>
              <a:gd name="connsiteX1" fmla="*/ 0 w 1511833"/>
              <a:gd name="connsiteY1" fmla="*/ 14839 h 676711"/>
              <a:gd name="connsiteX2" fmla="*/ 458080 w 1511833"/>
              <a:gd name="connsiteY2" fmla="*/ 319080 h 676711"/>
              <a:gd name="connsiteX3" fmla="*/ 1510247 w 1511833"/>
              <a:gd name="connsiteY3" fmla="*/ 676711 h 676711"/>
              <a:gd name="connsiteX4" fmla="*/ 105182 w 1511833"/>
              <a:gd name="connsiteY4" fmla="*/ 417223 h 676711"/>
              <a:gd name="connsiteX0" fmla="*/ 105182 w 1389784"/>
              <a:gd name="connsiteY0" fmla="*/ 417223 h 725914"/>
              <a:gd name="connsiteX1" fmla="*/ 0 w 1389784"/>
              <a:gd name="connsiteY1" fmla="*/ 14839 h 725914"/>
              <a:gd name="connsiteX2" fmla="*/ 458080 w 1389784"/>
              <a:gd name="connsiteY2" fmla="*/ 319080 h 725914"/>
              <a:gd name="connsiteX3" fmla="*/ 1387942 w 1389784"/>
              <a:gd name="connsiteY3" fmla="*/ 725914 h 725914"/>
              <a:gd name="connsiteX4" fmla="*/ 105182 w 1389784"/>
              <a:gd name="connsiteY4" fmla="*/ 417223 h 725914"/>
              <a:gd name="connsiteX0" fmla="*/ 105182 w 1389806"/>
              <a:gd name="connsiteY0" fmla="*/ 425317 h 734008"/>
              <a:gd name="connsiteX1" fmla="*/ 0 w 1389806"/>
              <a:gd name="connsiteY1" fmla="*/ 22933 h 734008"/>
              <a:gd name="connsiteX2" fmla="*/ 466864 w 1389806"/>
              <a:gd name="connsiteY2" fmla="*/ 280584 h 734008"/>
              <a:gd name="connsiteX3" fmla="*/ 1387942 w 1389806"/>
              <a:gd name="connsiteY3" fmla="*/ 734008 h 734008"/>
              <a:gd name="connsiteX4" fmla="*/ 105182 w 1389806"/>
              <a:gd name="connsiteY4" fmla="*/ 425317 h 734008"/>
              <a:gd name="connsiteX0" fmla="*/ 105182 w 1390454"/>
              <a:gd name="connsiteY0" fmla="*/ 425317 h 734008"/>
              <a:gd name="connsiteX1" fmla="*/ 0 w 1390454"/>
              <a:gd name="connsiteY1" fmla="*/ 22933 h 734008"/>
              <a:gd name="connsiteX2" fmla="*/ 466864 w 1390454"/>
              <a:gd name="connsiteY2" fmla="*/ 280584 h 734008"/>
              <a:gd name="connsiteX3" fmla="*/ 1387942 w 1390454"/>
              <a:gd name="connsiteY3" fmla="*/ 734008 h 734008"/>
              <a:gd name="connsiteX4" fmla="*/ 105182 w 1390454"/>
              <a:gd name="connsiteY4" fmla="*/ 425317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0454" h="734008">
                <a:moveTo>
                  <a:pt x="105182" y="425317"/>
                </a:moveTo>
                <a:lnTo>
                  <a:pt x="0" y="22933"/>
                </a:lnTo>
                <a:cubicBezTo>
                  <a:pt x="43120" y="-16677"/>
                  <a:pt x="90512" y="-42738"/>
                  <a:pt x="466864" y="280584"/>
                </a:cubicBezTo>
                <a:cubicBezTo>
                  <a:pt x="910859" y="563538"/>
                  <a:pt x="1431062" y="694398"/>
                  <a:pt x="1387942" y="734008"/>
                </a:cubicBezTo>
                <a:lnTo>
                  <a:pt x="105182" y="425317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/>
          </a:p>
        </p:txBody>
      </p:sp>
      <p:sp>
        <p:nvSpPr>
          <p:cNvPr id="22" name="吹き出し: 四角形 21">
            <a:extLst>
              <a:ext uri="{FF2B5EF4-FFF2-40B4-BE49-F238E27FC236}">
                <a16:creationId xmlns:a16="http://schemas.microsoft.com/office/drawing/2014/main" id="{EEE1BCAE-B901-4422-ED53-67B454909C11}"/>
              </a:ext>
            </a:extLst>
          </p:cNvPr>
          <p:cNvSpPr/>
          <p:nvPr/>
        </p:nvSpPr>
        <p:spPr>
          <a:xfrm>
            <a:off x="3341854" y="4552655"/>
            <a:ext cx="2103608" cy="362598"/>
          </a:xfrm>
          <a:prstGeom prst="wedgeRectCallout">
            <a:avLst>
              <a:gd name="adj1" fmla="val -13676"/>
              <a:gd name="adj2" fmla="val -216589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13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西風新都訓練場</a:t>
            </a:r>
            <a:endParaRPr lang="en-US" altLang="ja-JP" sz="813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813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（広島市佐伯区石内南五丁目１番１号）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DC291E6-3B5D-0B08-1979-98B015801022}"/>
              </a:ext>
            </a:extLst>
          </p:cNvPr>
          <p:cNvSpPr txBox="1"/>
          <p:nvPr/>
        </p:nvSpPr>
        <p:spPr>
          <a:xfrm>
            <a:off x="5643962" y="5309755"/>
            <a:ext cx="1396471" cy="2174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13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THE</a:t>
            </a:r>
            <a:r>
              <a:rPr lang="ja-JP" altLang="en-US" sz="813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813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OUTLET HIROSHIMA</a:t>
            </a:r>
            <a:endParaRPr lang="ja-JP" altLang="en-US" sz="813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41A1064-FEF0-31A0-CE16-E59F9992DB0C}"/>
              </a:ext>
            </a:extLst>
          </p:cNvPr>
          <p:cNvSpPr txBox="1"/>
          <p:nvPr/>
        </p:nvSpPr>
        <p:spPr>
          <a:xfrm>
            <a:off x="3495688" y="2230438"/>
            <a:ext cx="1396471" cy="2174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813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広島県運転免許センター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5675E05-12EE-7ADB-4833-1B0E3B735661}"/>
              </a:ext>
            </a:extLst>
          </p:cNvPr>
          <p:cNvSpPr txBox="1"/>
          <p:nvPr/>
        </p:nvSpPr>
        <p:spPr>
          <a:xfrm>
            <a:off x="8187664" y="3018398"/>
            <a:ext cx="601652" cy="217432"/>
          </a:xfrm>
          <a:prstGeom prst="wedgeRectCallout">
            <a:avLst>
              <a:gd name="adj1" fmla="val -19393"/>
              <a:gd name="adj2" fmla="val 17043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813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ローソン</a:t>
            </a:r>
          </a:p>
        </p:txBody>
      </p:sp>
      <p:sp>
        <p:nvSpPr>
          <p:cNvPr id="31" name="二等辺三角形 6">
            <a:extLst>
              <a:ext uri="{FF2B5EF4-FFF2-40B4-BE49-F238E27FC236}">
                <a16:creationId xmlns:a16="http://schemas.microsoft.com/office/drawing/2014/main" id="{1E513B44-7AA7-9F49-1792-ED16EDE9F6BC}"/>
              </a:ext>
            </a:extLst>
          </p:cNvPr>
          <p:cNvSpPr/>
          <p:nvPr/>
        </p:nvSpPr>
        <p:spPr>
          <a:xfrm rot="20554060">
            <a:off x="7017085" y="3793608"/>
            <a:ext cx="346348" cy="442512"/>
          </a:xfrm>
          <a:custGeom>
            <a:avLst/>
            <a:gdLst>
              <a:gd name="connsiteX0" fmla="*/ 0 w 410238"/>
              <a:gd name="connsiteY0" fmla="*/ 481873 h 481873"/>
              <a:gd name="connsiteX1" fmla="*/ 162327 w 410238"/>
              <a:gd name="connsiteY1" fmla="*/ 0 h 481873"/>
              <a:gd name="connsiteX2" fmla="*/ 410238 w 410238"/>
              <a:gd name="connsiteY2" fmla="*/ 481873 h 481873"/>
              <a:gd name="connsiteX3" fmla="*/ 0 w 410238"/>
              <a:gd name="connsiteY3" fmla="*/ 481873 h 481873"/>
              <a:gd name="connsiteX0" fmla="*/ 0 w 410238"/>
              <a:gd name="connsiteY0" fmla="*/ 481873 h 481873"/>
              <a:gd name="connsiteX1" fmla="*/ 162327 w 410238"/>
              <a:gd name="connsiteY1" fmla="*/ 0 h 481873"/>
              <a:gd name="connsiteX2" fmla="*/ 281050 w 410238"/>
              <a:gd name="connsiteY2" fmla="*/ 225543 h 481873"/>
              <a:gd name="connsiteX3" fmla="*/ 410238 w 410238"/>
              <a:gd name="connsiteY3" fmla="*/ 481873 h 481873"/>
              <a:gd name="connsiteX4" fmla="*/ 0 w 410238"/>
              <a:gd name="connsiteY4" fmla="*/ 481873 h 481873"/>
              <a:gd name="connsiteX0" fmla="*/ 0 w 410238"/>
              <a:gd name="connsiteY0" fmla="*/ 481873 h 481873"/>
              <a:gd name="connsiteX1" fmla="*/ 162327 w 410238"/>
              <a:gd name="connsiteY1" fmla="*/ 0 h 481873"/>
              <a:gd name="connsiteX2" fmla="*/ 327661 w 410238"/>
              <a:gd name="connsiteY2" fmla="*/ 188840 h 481873"/>
              <a:gd name="connsiteX3" fmla="*/ 410238 w 410238"/>
              <a:gd name="connsiteY3" fmla="*/ 481873 h 481873"/>
              <a:gd name="connsiteX4" fmla="*/ 0 w 410238"/>
              <a:gd name="connsiteY4" fmla="*/ 481873 h 481873"/>
              <a:gd name="connsiteX0" fmla="*/ 0 w 410238"/>
              <a:gd name="connsiteY0" fmla="*/ 481873 h 481873"/>
              <a:gd name="connsiteX1" fmla="*/ 162327 w 410238"/>
              <a:gd name="connsiteY1" fmla="*/ 0 h 481873"/>
              <a:gd name="connsiteX2" fmla="*/ 327661 w 410238"/>
              <a:gd name="connsiteY2" fmla="*/ 188840 h 481873"/>
              <a:gd name="connsiteX3" fmla="*/ 410238 w 410238"/>
              <a:gd name="connsiteY3" fmla="*/ 481873 h 481873"/>
              <a:gd name="connsiteX4" fmla="*/ 0 w 410238"/>
              <a:gd name="connsiteY4" fmla="*/ 481873 h 481873"/>
              <a:gd name="connsiteX0" fmla="*/ 0 w 410238"/>
              <a:gd name="connsiteY0" fmla="*/ 481873 h 481873"/>
              <a:gd name="connsiteX1" fmla="*/ 162327 w 410238"/>
              <a:gd name="connsiteY1" fmla="*/ 0 h 481873"/>
              <a:gd name="connsiteX2" fmla="*/ 327661 w 410238"/>
              <a:gd name="connsiteY2" fmla="*/ 188840 h 481873"/>
              <a:gd name="connsiteX3" fmla="*/ 410238 w 410238"/>
              <a:gd name="connsiteY3" fmla="*/ 481873 h 481873"/>
              <a:gd name="connsiteX4" fmla="*/ 0 w 410238"/>
              <a:gd name="connsiteY4" fmla="*/ 481873 h 481873"/>
              <a:gd name="connsiteX0" fmla="*/ 0 w 412665"/>
              <a:gd name="connsiteY0" fmla="*/ 481873 h 481873"/>
              <a:gd name="connsiteX1" fmla="*/ 162327 w 412665"/>
              <a:gd name="connsiteY1" fmla="*/ 0 h 481873"/>
              <a:gd name="connsiteX2" fmla="*/ 410238 w 412665"/>
              <a:gd name="connsiteY2" fmla="*/ 481873 h 481873"/>
              <a:gd name="connsiteX3" fmla="*/ 0 w 412665"/>
              <a:gd name="connsiteY3" fmla="*/ 481873 h 481873"/>
              <a:gd name="connsiteX0" fmla="*/ 0 w 398068"/>
              <a:gd name="connsiteY0" fmla="*/ 481873 h 481873"/>
              <a:gd name="connsiteX1" fmla="*/ 162327 w 398068"/>
              <a:gd name="connsiteY1" fmla="*/ 0 h 481873"/>
              <a:gd name="connsiteX2" fmla="*/ 395473 w 398068"/>
              <a:gd name="connsiteY2" fmla="*/ 477238 h 481873"/>
              <a:gd name="connsiteX3" fmla="*/ 0 w 398068"/>
              <a:gd name="connsiteY3" fmla="*/ 481873 h 481873"/>
              <a:gd name="connsiteX0" fmla="*/ 0 w 398068"/>
              <a:gd name="connsiteY0" fmla="*/ 481873 h 483355"/>
              <a:gd name="connsiteX1" fmla="*/ 162327 w 398068"/>
              <a:gd name="connsiteY1" fmla="*/ 0 h 483355"/>
              <a:gd name="connsiteX2" fmla="*/ 395473 w 398068"/>
              <a:gd name="connsiteY2" fmla="*/ 477238 h 483355"/>
              <a:gd name="connsiteX3" fmla="*/ 0 w 398068"/>
              <a:gd name="connsiteY3" fmla="*/ 481873 h 483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068" h="483355">
                <a:moveTo>
                  <a:pt x="0" y="481873"/>
                </a:moveTo>
                <a:lnTo>
                  <a:pt x="162327" y="0"/>
                </a:lnTo>
                <a:cubicBezTo>
                  <a:pt x="230700" y="0"/>
                  <a:pt x="422527" y="396926"/>
                  <a:pt x="395473" y="477238"/>
                </a:cubicBezTo>
                <a:cubicBezTo>
                  <a:pt x="260559" y="488623"/>
                  <a:pt x="131824" y="480328"/>
                  <a:pt x="0" y="481873"/>
                </a:cubicBezTo>
                <a:close/>
              </a:path>
            </a:pathLst>
          </a:cu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463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8539E115-C1FC-BA23-450F-767FFD016A43}"/>
              </a:ext>
            </a:extLst>
          </p:cNvPr>
          <p:cNvSpPr txBox="1"/>
          <p:nvPr/>
        </p:nvSpPr>
        <p:spPr>
          <a:xfrm>
            <a:off x="7584160" y="4288590"/>
            <a:ext cx="758237" cy="3425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813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石内東中央　交差点</a:t>
            </a:r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44F9D48E-A15E-BF23-335F-475019E9EB77}"/>
              </a:ext>
            </a:extLst>
          </p:cNvPr>
          <p:cNvSpPr/>
          <p:nvPr/>
        </p:nvSpPr>
        <p:spPr>
          <a:xfrm>
            <a:off x="7482947" y="4211201"/>
            <a:ext cx="68792" cy="77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/>
          </a:p>
        </p:txBody>
      </p:sp>
      <p:sp>
        <p:nvSpPr>
          <p:cNvPr id="46" name="フリーフォーム: 図形 45">
            <a:extLst>
              <a:ext uri="{FF2B5EF4-FFF2-40B4-BE49-F238E27FC236}">
                <a16:creationId xmlns:a16="http://schemas.microsoft.com/office/drawing/2014/main" id="{54E03C81-938B-2674-BE05-1354B96FEF22}"/>
              </a:ext>
            </a:extLst>
          </p:cNvPr>
          <p:cNvSpPr/>
          <p:nvPr/>
        </p:nvSpPr>
        <p:spPr>
          <a:xfrm>
            <a:off x="7314034" y="3960264"/>
            <a:ext cx="168913" cy="172357"/>
          </a:xfrm>
          <a:custGeom>
            <a:avLst/>
            <a:gdLst>
              <a:gd name="connsiteX0" fmla="*/ 260350 w 260350"/>
              <a:gd name="connsiteY0" fmla="*/ 212132 h 212132"/>
              <a:gd name="connsiteX1" fmla="*/ 158750 w 260350"/>
              <a:gd name="connsiteY1" fmla="*/ 53382 h 212132"/>
              <a:gd name="connsiteX2" fmla="*/ 101600 w 260350"/>
              <a:gd name="connsiteY2" fmla="*/ 5757 h 212132"/>
              <a:gd name="connsiteX3" fmla="*/ 0 w 260350"/>
              <a:gd name="connsiteY3" fmla="*/ 2582 h 212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350" h="212132">
                <a:moveTo>
                  <a:pt x="260350" y="212132"/>
                </a:moveTo>
                <a:cubicBezTo>
                  <a:pt x="222779" y="149955"/>
                  <a:pt x="185208" y="87778"/>
                  <a:pt x="158750" y="53382"/>
                </a:cubicBezTo>
                <a:cubicBezTo>
                  <a:pt x="132292" y="18986"/>
                  <a:pt x="128058" y="14224"/>
                  <a:pt x="101600" y="5757"/>
                </a:cubicBezTo>
                <a:cubicBezTo>
                  <a:pt x="75142" y="-2710"/>
                  <a:pt x="37571" y="-64"/>
                  <a:pt x="0" y="2582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/>
          </a:p>
        </p:txBody>
      </p:sp>
      <p:sp>
        <p:nvSpPr>
          <p:cNvPr id="47" name="フリーフォーム: 図形 46">
            <a:extLst>
              <a:ext uri="{FF2B5EF4-FFF2-40B4-BE49-F238E27FC236}">
                <a16:creationId xmlns:a16="http://schemas.microsoft.com/office/drawing/2014/main" id="{5D2464D9-CE49-83AF-0F34-78F4352859EC}"/>
              </a:ext>
            </a:extLst>
          </p:cNvPr>
          <p:cNvSpPr/>
          <p:nvPr/>
        </p:nvSpPr>
        <p:spPr>
          <a:xfrm rot="16819938" flipV="1">
            <a:off x="7163796" y="3782431"/>
            <a:ext cx="134605" cy="172357"/>
          </a:xfrm>
          <a:custGeom>
            <a:avLst/>
            <a:gdLst>
              <a:gd name="connsiteX0" fmla="*/ 260350 w 260350"/>
              <a:gd name="connsiteY0" fmla="*/ 212132 h 212132"/>
              <a:gd name="connsiteX1" fmla="*/ 158750 w 260350"/>
              <a:gd name="connsiteY1" fmla="*/ 53382 h 212132"/>
              <a:gd name="connsiteX2" fmla="*/ 101600 w 260350"/>
              <a:gd name="connsiteY2" fmla="*/ 5757 h 212132"/>
              <a:gd name="connsiteX3" fmla="*/ 0 w 260350"/>
              <a:gd name="connsiteY3" fmla="*/ 2582 h 212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350" h="212132">
                <a:moveTo>
                  <a:pt x="260350" y="212132"/>
                </a:moveTo>
                <a:cubicBezTo>
                  <a:pt x="222779" y="149955"/>
                  <a:pt x="185208" y="87778"/>
                  <a:pt x="158750" y="53382"/>
                </a:cubicBezTo>
                <a:cubicBezTo>
                  <a:pt x="132292" y="18986"/>
                  <a:pt x="128058" y="14224"/>
                  <a:pt x="101600" y="5757"/>
                </a:cubicBezTo>
                <a:cubicBezTo>
                  <a:pt x="75142" y="-2710"/>
                  <a:pt x="37571" y="-64"/>
                  <a:pt x="0" y="2582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674A629-9389-0CA7-2C71-EB89C3E9939D}"/>
              </a:ext>
            </a:extLst>
          </p:cNvPr>
          <p:cNvSpPr txBox="1"/>
          <p:nvPr/>
        </p:nvSpPr>
        <p:spPr>
          <a:xfrm>
            <a:off x="5057696" y="3342721"/>
            <a:ext cx="1982737" cy="480131"/>
          </a:xfrm>
          <a:prstGeom prst="wedgeRectCallout">
            <a:avLst>
              <a:gd name="adj1" fmla="val 56592"/>
              <a:gd name="adj2" fmla="val 102593"/>
            </a:avLst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138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駐 車 場</a:t>
            </a:r>
            <a:endParaRPr lang="en-US" altLang="ja-JP" sz="1138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73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813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広島市佐伯区石内東一丁目１３番）</a:t>
            </a:r>
            <a:endParaRPr lang="ja-JP" altLang="en-US" sz="1138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0260B83-1B3E-1C7F-016C-DBF31E1BF527}"/>
              </a:ext>
            </a:extLst>
          </p:cNvPr>
          <p:cNvSpPr/>
          <p:nvPr/>
        </p:nvSpPr>
        <p:spPr>
          <a:xfrm>
            <a:off x="749300" y="1076782"/>
            <a:ext cx="8407400" cy="518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3BF77E9-7C85-C917-9EDE-545AFC059150}"/>
              </a:ext>
            </a:extLst>
          </p:cNvPr>
          <p:cNvSpPr txBox="1"/>
          <p:nvPr/>
        </p:nvSpPr>
        <p:spPr>
          <a:xfrm>
            <a:off x="492606" y="599619"/>
            <a:ext cx="2479194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75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駐車場案内図</a:t>
            </a:r>
          </a:p>
        </p:txBody>
      </p:sp>
    </p:spTree>
    <p:extLst>
      <p:ext uri="{BB962C8B-B14F-4D97-AF65-F5344CB8AC3E}">
        <p14:creationId xmlns:p14="http://schemas.microsoft.com/office/powerpoint/2010/main" val="590798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21</TotalTime>
  <Words>35</Words>
  <PresentationFormat>A4 210 x 297 mm</PresentationFormat>
  <Paragraphs>9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6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2024-08-02T04:02:02Z</dcterms:created>
  <dcterms:modified xsi:type="dcterms:W3CDTF">2024-10-03T03:29:01Z</dcterms:modified>
</cp:coreProperties>
</file>