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0" autoAdjust="0"/>
    <p:restoredTop sz="94418" autoAdjust="0"/>
  </p:normalViewPr>
  <p:slideViewPr>
    <p:cSldViewPr snapToGrid="0">
      <p:cViewPr varScale="1">
        <p:scale>
          <a:sx n="106" d="100"/>
          <a:sy n="106" d="100"/>
        </p:scale>
        <p:origin x="15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27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13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7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62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06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3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981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26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335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4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40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59622-4728-4F37-A51F-18D6D3F8BC66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12EF8-9F51-4919-BDA5-5C40AA346B2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11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C96FE39-64A5-DD16-6EC7-43EFC09C3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069" y="1210650"/>
            <a:ext cx="7401863" cy="4932000"/>
          </a:xfrm>
          <a:prstGeom prst="rect">
            <a:avLst/>
          </a:prstGeom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609BF60-44B6-D576-C590-06187D35B49A}"/>
              </a:ext>
            </a:extLst>
          </p:cNvPr>
          <p:cNvGrpSpPr/>
          <p:nvPr/>
        </p:nvGrpSpPr>
        <p:grpSpPr>
          <a:xfrm>
            <a:off x="492606" y="599619"/>
            <a:ext cx="8664094" cy="5658763"/>
            <a:chOff x="492606" y="361037"/>
            <a:chExt cx="8664094" cy="565876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76F1E51-0EE5-84BB-1969-884158AF8E84}"/>
                </a:ext>
              </a:extLst>
            </p:cNvPr>
            <p:cNvSpPr txBox="1"/>
            <p:nvPr/>
          </p:nvSpPr>
          <p:spPr>
            <a:xfrm>
              <a:off x="492606" y="361037"/>
              <a:ext cx="2479194" cy="24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75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会場案内図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C41C200-253B-BEDC-6E41-D584DF114970}"/>
                </a:ext>
              </a:extLst>
            </p:cNvPr>
            <p:cNvSpPr/>
            <p:nvPr/>
          </p:nvSpPr>
          <p:spPr>
            <a:xfrm>
              <a:off x="749300" y="838200"/>
              <a:ext cx="8407400" cy="5181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吹き出し: 折線 4">
            <a:extLst>
              <a:ext uri="{FF2B5EF4-FFF2-40B4-BE49-F238E27FC236}">
                <a16:creationId xmlns:a16="http://schemas.microsoft.com/office/drawing/2014/main" id="{6553AA0F-D91A-B371-2C82-F768B9EB1968}"/>
              </a:ext>
            </a:extLst>
          </p:cNvPr>
          <p:cNvSpPr/>
          <p:nvPr/>
        </p:nvSpPr>
        <p:spPr>
          <a:xfrm>
            <a:off x="4018826" y="4600513"/>
            <a:ext cx="762000" cy="237067"/>
          </a:xfrm>
          <a:prstGeom prst="borderCallout2">
            <a:avLst>
              <a:gd name="adj1" fmla="val -16607"/>
              <a:gd name="adj2" fmla="val 7667"/>
              <a:gd name="adj3" fmla="val -68036"/>
              <a:gd name="adj4" fmla="val 9333"/>
              <a:gd name="adj5" fmla="val -170357"/>
              <a:gd name="adj6" fmla="val 3833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建物内</a:t>
            </a:r>
          </a:p>
        </p:txBody>
      </p:sp>
      <p:sp>
        <p:nvSpPr>
          <p:cNvPr id="32" name="吹き出し: 折線 31">
            <a:extLst>
              <a:ext uri="{FF2B5EF4-FFF2-40B4-BE49-F238E27FC236}">
                <a16:creationId xmlns:a16="http://schemas.microsoft.com/office/drawing/2014/main" id="{CBF58C51-4B27-4A11-52BB-D78314C2DFD2}"/>
              </a:ext>
            </a:extLst>
          </p:cNvPr>
          <p:cNvSpPr/>
          <p:nvPr/>
        </p:nvSpPr>
        <p:spPr>
          <a:xfrm>
            <a:off x="2408730" y="2848113"/>
            <a:ext cx="2138506" cy="464640"/>
          </a:xfrm>
          <a:prstGeom prst="borderCallout2">
            <a:avLst>
              <a:gd name="adj1" fmla="val 108949"/>
              <a:gd name="adj2" fmla="val 59725"/>
              <a:gd name="adj3" fmla="val 133549"/>
              <a:gd name="adj4" fmla="val 63506"/>
              <a:gd name="adj5" fmla="val 174819"/>
              <a:gd name="adj6" fmla="val 10512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800"/>
              </a:lnSpc>
            </a:pPr>
            <a:r>
              <a:rPr kumimoji="1" lang="ja-JP" altLang="en-US" sz="8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ロータリー</a:t>
            </a:r>
            <a:endParaRPr kumimoji="1" lang="en-US" altLang="ja-JP" sz="800" b="1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800"/>
              </a:lnSpc>
            </a:pPr>
            <a:endParaRPr kumimoji="1" lang="en-US" altLang="ja-JP" sz="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8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競技者の乗降車・資機材の積み下ろし可能</a:t>
            </a:r>
          </a:p>
        </p:txBody>
      </p:sp>
      <p:sp>
        <p:nvSpPr>
          <p:cNvPr id="59" name="吹き出し: 折線 58">
            <a:extLst>
              <a:ext uri="{FF2B5EF4-FFF2-40B4-BE49-F238E27FC236}">
                <a16:creationId xmlns:a16="http://schemas.microsoft.com/office/drawing/2014/main" id="{26169AB5-8595-C817-4A6C-65A6CADDECEF}"/>
              </a:ext>
            </a:extLst>
          </p:cNvPr>
          <p:cNvSpPr/>
          <p:nvPr/>
        </p:nvSpPr>
        <p:spPr>
          <a:xfrm>
            <a:off x="6965950" y="3080969"/>
            <a:ext cx="1335404" cy="258591"/>
          </a:xfrm>
          <a:prstGeom prst="borderCallout2">
            <a:avLst>
              <a:gd name="adj1" fmla="val -17102"/>
              <a:gd name="adj2" fmla="val 19627"/>
              <a:gd name="adj3" fmla="val -227793"/>
              <a:gd name="adj4" fmla="val 5682"/>
              <a:gd name="adj5" fmla="val -380096"/>
              <a:gd name="adj6" fmla="val -20228"/>
            </a:avLst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消火器の部選手待機場所</a:t>
            </a:r>
          </a:p>
        </p:txBody>
      </p:sp>
      <p:sp>
        <p:nvSpPr>
          <p:cNvPr id="60" name="吹き出し: 折線 59">
            <a:extLst>
              <a:ext uri="{FF2B5EF4-FFF2-40B4-BE49-F238E27FC236}">
                <a16:creationId xmlns:a16="http://schemas.microsoft.com/office/drawing/2014/main" id="{FDECEE1C-1289-67CA-D679-DC17887657E3}"/>
              </a:ext>
            </a:extLst>
          </p:cNvPr>
          <p:cNvSpPr/>
          <p:nvPr/>
        </p:nvSpPr>
        <p:spPr>
          <a:xfrm>
            <a:off x="3879534" y="2061551"/>
            <a:ext cx="1335404" cy="324000"/>
          </a:xfrm>
          <a:prstGeom prst="borderCallout2">
            <a:avLst>
              <a:gd name="adj1" fmla="val 110472"/>
              <a:gd name="adj2" fmla="val 24192"/>
              <a:gd name="adj3" fmla="val 145750"/>
              <a:gd name="adj4" fmla="val 24988"/>
              <a:gd name="adj5" fmla="val 258315"/>
              <a:gd name="adj6" fmla="val 100551"/>
            </a:avLst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動力消防ポンプの部</a:t>
            </a:r>
            <a:endParaRPr kumimoji="1" lang="en-US" altLang="ja-JP" sz="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選手待機場所</a:t>
            </a:r>
          </a:p>
        </p:txBody>
      </p:sp>
      <p:sp>
        <p:nvSpPr>
          <p:cNvPr id="61" name="吹き出し: 折線 60">
            <a:extLst>
              <a:ext uri="{FF2B5EF4-FFF2-40B4-BE49-F238E27FC236}">
                <a16:creationId xmlns:a16="http://schemas.microsoft.com/office/drawing/2014/main" id="{D51258BB-3EEF-B9A7-CD7B-B4A33C77E5D8}"/>
              </a:ext>
            </a:extLst>
          </p:cNvPr>
          <p:cNvSpPr/>
          <p:nvPr/>
        </p:nvSpPr>
        <p:spPr>
          <a:xfrm>
            <a:off x="6075942" y="3707437"/>
            <a:ext cx="1335404" cy="324000"/>
          </a:xfrm>
          <a:prstGeom prst="borderCallout2">
            <a:avLst>
              <a:gd name="adj1" fmla="val -9472"/>
              <a:gd name="adj2" fmla="val 24762"/>
              <a:gd name="adj3" fmla="val -131769"/>
              <a:gd name="adj4" fmla="val -8678"/>
              <a:gd name="adj5" fmla="val -386093"/>
              <a:gd name="adj6" fmla="val 4688"/>
            </a:avLst>
          </a:prstGeom>
          <a:solidFill>
            <a:schemeClr val="accent2">
              <a:lumMod val="40000"/>
              <a:lumOff val="6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屋内消火栓の部</a:t>
            </a:r>
            <a:endParaRPr kumimoji="1" lang="en-US" altLang="ja-JP" sz="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選手待機場所</a:t>
            </a:r>
          </a:p>
        </p:txBody>
      </p:sp>
      <p:sp>
        <p:nvSpPr>
          <p:cNvPr id="63" name="吹き出し: 折線 62">
            <a:extLst>
              <a:ext uri="{FF2B5EF4-FFF2-40B4-BE49-F238E27FC236}">
                <a16:creationId xmlns:a16="http://schemas.microsoft.com/office/drawing/2014/main" id="{D683FD28-1957-981A-41EF-A13B32BB27F9}"/>
              </a:ext>
            </a:extLst>
          </p:cNvPr>
          <p:cNvSpPr/>
          <p:nvPr/>
        </p:nvSpPr>
        <p:spPr>
          <a:xfrm>
            <a:off x="4981575" y="3903378"/>
            <a:ext cx="908050" cy="256118"/>
          </a:xfrm>
          <a:prstGeom prst="borderCallout2">
            <a:avLst>
              <a:gd name="adj1" fmla="val -22159"/>
              <a:gd name="adj2" fmla="val 15793"/>
              <a:gd name="adj3" fmla="val -64927"/>
              <a:gd name="adj4" fmla="val 15850"/>
              <a:gd name="adj5" fmla="val -132209"/>
              <a:gd name="adj6" fmla="val 25710"/>
            </a:avLst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大会役員駐車場</a:t>
            </a:r>
          </a:p>
        </p:txBody>
      </p:sp>
      <p:sp>
        <p:nvSpPr>
          <p:cNvPr id="7" name="吹き出し: 折線 6">
            <a:extLst>
              <a:ext uri="{FF2B5EF4-FFF2-40B4-BE49-F238E27FC236}">
                <a16:creationId xmlns:a16="http://schemas.microsoft.com/office/drawing/2014/main" id="{8343917C-C788-3D77-B73C-9D436002D332}"/>
              </a:ext>
            </a:extLst>
          </p:cNvPr>
          <p:cNvSpPr/>
          <p:nvPr/>
        </p:nvSpPr>
        <p:spPr>
          <a:xfrm>
            <a:off x="4785748" y="1186045"/>
            <a:ext cx="1335404" cy="324000"/>
          </a:xfrm>
          <a:prstGeom prst="borderCallout2">
            <a:avLst>
              <a:gd name="adj1" fmla="val 107677"/>
              <a:gd name="adj2" fmla="val 94700"/>
              <a:gd name="adj3" fmla="val 151339"/>
              <a:gd name="adj4" fmla="val 102275"/>
              <a:gd name="adj5" fmla="val 182869"/>
              <a:gd name="adj6" fmla="val 121568"/>
            </a:avLst>
          </a:prstGeom>
          <a:solidFill>
            <a:schemeClr val="bg1"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結果掲示</a:t>
            </a:r>
            <a:endParaRPr kumimoji="1" lang="en-US" altLang="ja-JP" sz="8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000"/>
              </a:lnSpc>
            </a:pPr>
            <a:r>
              <a:rPr kumimoji="1" lang="ja-JP" altLang="en-US" sz="8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写真撮影スペース</a:t>
            </a:r>
          </a:p>
        </p:txBody>
      </p:sp>
    </p:spTree>
    <p:extLst>
      <p:ext uri="{BB962C8B-B14F-4D97-AF65-F5344CB8AC3E}">
        <p14:creationId xmlns:p14="http://schemas.microsoft.com/office/powerpoint/2010/main" val="238581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563</TotalTime>
  <Words>40</Words>
  <PresentationFormat>A4 210 x 297 mm</PresentationFormat>
  <Paragraphs>13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6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2024-06-19T04:03:40Z</cp:lastPrinted>
  <dcterms:created xsi:type="dcterms:W3CDTF">2024-06-17T04:12:03Z</dcterms:created>
  <dcterms:modified xsi:type="dcterms:W3CDTF">2024-10-03T03:28:15Z</dcterms:modified>
</cp:coreProperties>
</file>