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58" r:id="rId5"/>
    <p:sldId id="259" r:id="rId6"/>
  </p:sldIdLst>
  <p:sldSz cx="10693400" cy="7561263"/>
  <p:notesSz cx="6807200" cy="9939338"/>
  <p:defaultTextStyle>
    <a:defPPr>
      <a:defRPr lang="ja-JP"/>
    </a:defPPr>
    <a:lvl1pPr marL="0" algn="l" defTabSz="1043056" rtl="0" eaLnBrk="1" latinLnBrk="0" hangingPunct="1">
      <a:defRPr kumimoji="1" sz="2100" kern="1200">
        <a:solidFill>
          <a:schemeClr val="tx1"/>
        </a:solidFill>
        <a:latin typeface="+mn-lt"/>
        <a:ea typeface="+mn-ea"/>
        <a:cs typeface="+mn-cs"/>
      </a:defRPr>
    </a:lvl1pPr>
    <a:lvl2pPr marL="521528" algn="l" defTabSz="1043056" rtl="0" eaLnBrk="1" latinLnBrk="0" hangingPunct="1">
      <a:defRPr kumimoji="1" sz="2100" kern="1200">
        <a:solidFill>
          <a:schemeClr val="tx1"/>
        </a:solidFill>
        <a:latin typeface="+mn-lt"/>
        <a:ea typeface="+mn-ea"/>
        <a:cs typeface="+mn-cs"/>
      </a:defRPr>
    </a:lvl2pPr>
    <a:lvl3pPr marL="1043056" algn="l" defTabSz="1043056" rtl="0" eaLnBrk="1" latinLnBrk="0" hangingPunct="1">
      <a:defRPr kumimoji="1" sz="2100" kern="1200">
        <a:solidFill>
          <a:schemeClr val="tx1"/>
        </a:solidFill>
        <a:latin typeface="+mn-lt"/>
        <a:ea typeface="+mn-ea"/>
        <a:cs typeface="+mn-cs"/>
      </a:defRPr>
    </a:lvl3pPr>
    <a:lvl4pPr marL="1564584" algn="l" defTabSz="1043056" rtl="0" eaLnBrk="1" latinLnBrk="0" hangingPunct="1">
      <a:defRPr kumimoji="1" sz="2100" kern="1200">
        <a:solidFill>
          <a:schemeClr val="tx1"/>
        </a:solidFill>
        <a:latin typeface="+mn-lt"/>
        <a:ea typeface="+mn-ea"/>
        <a:cs typeface="+mn-cs"/>
      </a:defRPr>
    </a:lvl4pPr>
    <a:lvl5pPr marL="2086112" algn="l" defTabSz="1043056" rtl="0" eaLnBrk="1" latinLnBrk="0" hangingPunct="1">
      <a:defRPr kumimoji="1" sz="2100" kern="1200">
        <a:solidFill>
          <a:schemeClr val="tx1"/>
        </a:solidFill>
        <a:latin typeface="+mn-lt"/>
        <a:ea typeface="+mn-ea"/>
        <a:cs typeface="+mn-cs"/>
      </a:defRPr>
    </a:lvl5pPr>
    <a:lvl6pPr marL="2607640" algn="l" defTabSz="1043056" rtl="0" eaLnBrk="1" latinLnBrk="0" hangingPunct="1">
      <a:defRPr kumimoji="1" sz="2100" kern="1200">
        <a:solidFill>
          <a:schemeClr val="tx1"/>
        </a:solidFill>
        <a:latin typeface="+mn-lt"/>
        <a:ea typeface="+mn-ea"/>
        <a:cs typeface="+mn-cs"/>
      </a:defRPr>
    </a:lvl6pPr>
    <a:lvl7pPr marL="3129168" algn="l" defTabSz="1043056" rtl="0" eaLnBrk="1" latinLnBrk="0" hangingPunct="1">
      <a:defRPr kumimoji="1" sz="2100" kern="1200">
        <a:solidFill>
          <a:schemeClr val="tx1"/>
        </a:solidFill>
        <a:latin typeface="+mn-lt"/>
        <a:ea typeface="+mn-ea"/>
        <a:cs typeface="+mn-cs"/>
      </a:defRPr>
    </a:lvl7pPr>
    <a:lvl8pPr marL="3650696" algn="l" defTabSz="1043056" rtl="0" eaLnBrk="1" latinLnBrk="0" hangingPunct="1">
      <a:defRPr kumimoji="1" sz="2100" kern="1200">
        <a:solidFill>
          <a:schemeClr val="tx1"/>
        </a:solidFill>
        <a:latin typeface="+mn-lt"/>
        <a:ea typeface="+mn-ea"/>
        <a:cs typeface="+mn-cs"/>
      </a:defRPr>
    </a:lvl8pPr>
    <a:lvl9pPr marL="4172224" algn="l" defTabSz="1043056" rtl="0" eaLnBrk="1" latinLnBrk="0" hangingPunct="1">
      <a:defRPr kumimoji="1" sz="21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E3EBF5"/>
    <a:srgbClr val="DCFFB9"/>
    <a:srgbClr val="6699FF"/>
    <a:srgbClr val="FFEBFF"/>
    <a:srgbClr val="FFFFCC"/>
    <a:srgbClr val="FFFF11"/>
    <a:srgbClr val="FFFF81"/>
    <a:srgbClr val="FFFF66"/>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8651" autoAdjust="0"/>
    <p:restoredTop sz="94559" autoAdjust="0"/>
  </p:normalViewPr>
  <p:slideViewPr>
    <p:cSldViewPr>
      <p:cViewPr>
        <p:scale>
          <a:sx n="66" d="100"/>
          <a:sy n="66" d="100"/>
        </p:scale>
        <p:origin x="-876" y="-72"/>
      </p:cViewPr>
      <p:guideLst>
        <p:guide orient="horz" pos="2382"/>
        <p:guide pos="3368"/>
      </p:guideLst>
    </p:cSldViewPr>
  </p:slideViewPr>
  <p:notesTextViewPr>
    <p:cViewPr>
      <p:scale>
        <a:sx n="100" d="100"/>
        <a:sy n="100" d="100"/>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491183A5-51AB-465C-92D8-8CB68492B572}" type="datetimeFigureOut">
              <a:rPr kumimoji="1" lang="ja-JP" altLang="en-US" smtClean="0"/>
              <a:t>2015/6/16</a:t>
            </a:fld>
            <a:endParaRPr kumimoji="1" lang="ja-JP" altLang="en-US"/>
          </a:p>
        </p:txBody>
      </p:sp>
      <p:sp>
        <p:nvSpPr>
          <p:cNvPr id="4" name="スライド イメージ プレースホルダー 3"/>
          <p:cNvSpPr>
            <a:spLocks noGrp="1" noRot="1" noChangeAspect="1"/>
          </p:cNvSpPr>
          <p:nvPr>
            <p:ph type="sldImg" idx="2"/>
          </p:nvPr>
        </p:nvSpPr>
        <p:spPr>
          <a:xfrm>
            <a:off x="769938" y="746125"/>
            <a:ext cx="526732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09B3E7FF-4F77-44C6-96FF-E16882117E1D}" type="slidenum">
              <a:rPr kumimoji="1" lang="ja-JP" altLang="en-US" smtClean="0"/>
              <a:t>‹#›</a:t>
            </a:fld>
            <a:endParaRPr kumimoji="1" lang="ja-JP" altLang="en-US"/>
          </a:p>
        </p:txBody>
      </p:sp>
    </p:spTree>
    <p:extLst>
      <p:ext uri="{BB962C8B-B14F-4D97-AF65-F5344CB8AC3E}">
        <p14:creationId xmlns:p14="http://schemas.microsoft.com/office/powerpoint/2010/main" val="182861562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9B3E7FF-4F77-44C6-96FF-E16882117E1D}" type="slidenum">
              <a:rPr kumimoji="1" lang="ja-JP" altLang="en-US" smtClean="0"/>
              <a:t>2</a:t>
            </a:fld>
            <a:endParaRPr kumimoji="1" lang="ja-JP" altLang="en-US"/>
          </a:p>
        </p:txBody>
      </p:sp>
    </p:spTree>
    <p:extLst>
      <p:ext uri="{BB962C8B-B14F-4D97-AF65-F5344CB8AC3E}">
        <p14:creationId xmlns:p14="http://schemas.microsoft.com/office/powerpoint/2010/main" val="2290020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02005" y="2348893"/>
            <a:ext cx="9089390" cy="1620771"/>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604010" y="4284716"/>
            <a:ext cx="7485380" cy="1932323"/>
          </a:xfrm>
        </p:spPr>
        <p:txBody>
          <a:bodyPr/>
          <a:lstStyle>
            <a:lvl1pPr marL="0" indent="0" algn="ctr">
              <a:buNone/>
              <a:defRPr>
                <a:solidFill>
                  <a:schemeClr val="tx1">
                    <a:tint val="75000"/>
                  </a:schemeClr>
                </a:solidFill>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2015/6/16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2015/6/16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52715" y="302802"/>
            <a:ext cx="2406015" cy="6451578"/>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534670" y="302802"/>
            <a:ext cx="7039822" cy="6451578"/>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2015/6/16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2015/6/16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44705" y="4858812"/>
            <a:ext cx="9089390" cy="1501751"/>
          </a:xfrm>
        </p:spPr>
        <p:txBody>
          <a:bodyPr anchor="t"/>
          <a:lstStyle>
            <a:lvl1pPr algn="l">
              <a:defRPr sz="46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844705" y="3204786"/>
            <a:ext cx="9089390" cy="1654026"/>
          </a:xfrm>
        </p:spPr>
        <p:txBody>
          <a:bodyPr anchor="b"/>
          <a:lstStyle>
            <a:lvl1pPr marL="0" indent="0">
              <a:buNone/>
              <a:defRPr sz="2300">
                <a:solidFill>
                  <a:schemeClr val="tx1">
                    <a:tint val="75000"/>
                  </a:schemeClr>
                </a:solidFill>
              </a:defRPr>
            </a:lvl1pPr>
            <a:lvl2pPr marL="521528" indent="0">
              <a:buNone/>
              <a:defRPr sz="2100">
                <a:solidFill>
                  <a:schemeClr val="tx1">
                    <a:tint val="75000"/>
                  </a:schemeClr>
                </a:solidFill>
              </a:defRPr>
            </a:lvl2pPr>
            <a:lvl3pPr marL="1043056" indent="0">
              <a:buNone/>
              <a:defRPr sz="1800">
                <a:solidFill>
                  <a:schemeClr val="tx1">
                    <a:tint val="75000"/>
                  </a:schemeClr>
                </a:solidFill>
              </a:defRPr>
            </a:lvl3pPr>
            <a:lvl4pPr marL="1564584" indent="0">
              <a:buNone/>
              <a:defRPr sz="1600">
                <a:solidFill>
                  <a:schemeClr val="tx1">
                    <a:tint val="75000"/>
                  </a:schemeClr>
                </a:solidFill>
              </a:defRPr>
            </a:lvl4pPr>
            <a:lvl5pPr marL="2086112" indent="0">
              <a:buNone/>
              <a:defRPr sz="1600">
                <a:solidFill>
                  <a:schemeClr val="tx1">
                    <a:tint val="75000"/>
                  </a:schemeClr>
                </a:solidFill>
              </a:defRPr>
            </a:lvl5pPr>
            <a:lvl6pPr marL="2607640" indent="0">
              <a:buNone/>
              <a:defRPr sz="1600">
                <a:solidFill>
                  <a:schemeClr val="tx1">
                    <a:tint val="75000"/>
                  </a:schemeClr>
                </a:solidFill>
              </a:defRPr>
            </a:lvl6pPr>
            <a:lvl7pPr marL="3129168" indent="0">
              <a:buNone/>
              <a:defRPr sz="1600">
                <a:solidFill>
                  <a:schemeClr val="tx1">
                    <a:tint val="75000"/>
                  </a:schemeClr>
                </a:solidFill>
              </a:defRPr>
            </a:lvl7pPr>
            <a:lvl8pPr marL="3650696" indent="0">
              <a:buNone/>
              <a:defRPr sz="1600">
                <a:solidFill>
                  <a:schemeClr val="tx1">
                    <a:tint val="75000"/>
                  </a:schemeClr>
                </a:solidFill>
              </a:defRPr>
            </a:lvl8pPr>
            <a:lvl9pPr marL="4172224" indent="0">
              <a:buNone/>
              <a:defRPr sz="16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2015/6/16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534670" y="1764295"/>
            <a:ext cx="4722918" cy="4990084"/>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435812" y="1764295"/>
            <a:ext cx="4722918" cy="4990084"/>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2015/6/16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34670" y="1692533"/>
            <a:ext cx="4724775" cy="705367"/>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534670" y="2397901"/>
            <a:ext cx="4724775" cy="4356478"/>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432099" y="1692533"/>
            <a:ext cx="4726631" cy="705367"/>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432099" y="2397901"/>
            <a:ext cx="4726631" cy="4356478"/>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2015/6/16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2015/6/16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2015/6/16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4671" y="301050"/>
            <a:ext cx="3518055" cy="1281214"/>
          </a:xfrm>
        </p:spPr>
        <p:txBody>
          <a:bodyPr anchor="b"/>
          <a:lstStyle>
            <a:lvl1pPr algn="l">
              <a:defRPr sz="23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4180822" y="301051"/>
            <a:ext cx="5977908" cy="6453328"/>
          </a:xfrm>
        </p:spPr>
        <p:txBody>
          <a:bodyPr/>
          <a:lstStyle>
            <a:lvl1pPr>
              <a:defRPr sz="37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534671" y="1582265"/>
            <a:ext cx="3518055" cy="5172114"/>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2015/6/16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95981" y="5292884"/>
            <a:ext cx="6416040" cy="624855"/>
          </a:xfrm>
        </p:spPr>
        <p:txBody>
          <a:bodyPr anchor="b"/>
          <a:lstStyle>
            <a:lvl1pPr algn="l">
              <a:defRPr sz="23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2095981" y="675613"/>
            <a:ext cx="6416040" cy="4536758"/>
          </a:xfrm>
        </p:spPr>
        <p:txBody>
          <a:bodyPr/>
          <a:lstStyle>
            <a:lvl1pPr marL="0" indent="0">
              <a:buNone/>
              <a:defRPr sz="3700"/>
            </a:lvl1pPr>
            <a:lvl2pPr marL="521528" indent="0">
              <a:buNone/>
              <a:defRPr sz="3200"/>
            </a:lvl2pPr>
            <a:lvl3pPr marL="1043056" indent="0">
              <a:buNone/>
              <a:defRPr sz="2700"/>
            </a:lvl3pPr>
            <a:lvl4pPr marL="1564584" indent="0">
              <a:buNone/>
              <a:defRPr sz="2300"/>
            </a:lvl4pPr>
            <a:lvl5pPr marL="2086112" indent="0">
              <a:buNone/>
              <a:defRPr sz="2300"/>
            </a:lvl5pPr>
            <a:lvl6pPr marL="2607640" indent="0">
              <a:buNone/>
              <a:defRPr sz="2300"/>
            </a:lvl6pPr>
            <a:lvl7pPr marL="3129168" indent="0">
              <a:buNone/>
              <a:defRPr sz="2300"/>
            </a:lvl7pPr>
            <a:lvl8pPr marL="3650696" indent="0">
              <a:buNone/>
              <a:defRPr sz="2300"/>
            </a:lvl8pPr>
            <a:lvl9pPr marL="4172224" indent="0">
              <a:buNone/>
              <a:defRPr sz="2300"/>
            </a:lvl9pPr>
          </a:lstStyle>
          <a:p>
            <a:endParaRPr kumimoji="1" lang="ja-JP" altLang="en-US"/>
          </a:p>
        </p:txBody>
      </p:sp>
      <p:sp>
        <p:nvSpPr>
          <p:cNvPr id="4" name="テキスト プレースホルダ 3"/>
          <p:cNvSpPr>
            <a:spLocks noGrp="1"/>
          </p:cNvSpPr>
          <p:nvPr>
            <p:ph type="body" sz="half" idx="2"/>
          </p:nvPr>
        </p:nvSpPr>
        <p:spPr>
          <a:xfrm>
            <a:off x="2095981" y="5917739"/>
            <a:ext cx="6416040" cy="887398"/>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2015/6/16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534670" y="302801"/>
            <a:ext cx="9624060" cy="1260211"/>
          </a:xfrm>
          <a:prstGeom prst="rect">
            <a:avLst/>
          </a:prstGeom>
        </p:spPr>
        <p:txBody>
          <a:bodyPr vert="horz" lIns="104306" tIns="52153" rIns="104306" bIns="52153"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34670" y="1764295"/>
            <a:ext cx="9624060" cy="4990084"/>
          </a:xfrm>
          <a:prstGeom prst="rect">
            <a:avLst/>
          </a:prstGeom>
        </p:spPr>
        <p:txBody>
          <a:bodyPr vert="horz" lIns="104306" tIns="52153" rIns="104306" bIns="52153"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534670" y="7008171"/>
            <a:ext cx="2495127" cy="402567"/>
          </a:xfrm>
          <a:prstGeom prst="rect">
            <a:avLst/>
          </a:prstGeom>
        </p:spPr>
        <p:txBody>
          <a:bodyPr vert="horz" lIns="104306" tIns="52153" rIns="104306" bIns="52153" rtlCol="0" anchor="ctr"/>
          <a:lstStyle>
            <a:lvl1pPr algn="l">
              <a:defRPr sz="1400">
                <a:solidFill>
                  <a:schemeClr val="tx1">
                    <a:tint val="75000"/>
                  </a:schemeClr>
                </a:solidFill>
              </a:defRPr>
            </a:lvl1pPr>
          </a:lstStyle>
          <a:p>
            <a:fld id="{E90ED720-0104-4369-84BC-D37694168613}" type="datetimeFigureOut">
              <a:rPr kumimoji="1" lang="ja-JP" altLang="en-US" smtClean="0"/>
              <a:pPr/>
              <a:t>2015/6/16</a:t>
            </a:fld>
            <a:endParaRPr kumimoji="1" lang="ja-JP" altLang="en-US"/>
          </a:p>
        </p:txBody>
      </p:sp>
      <p:sp>
        <p:nvSpPr>
          <p:cNvPr id="5" name="フッター プレースホルダ 4"/>
          <p:cNvSpPr>
            <a:spLocks noGrp="1"/>
          </p:cNvSpPr>
          <p:nvPr>
            <p:ph type="ftr" sz="quarter" idx="3"/>
          </p:nvPr>
        </p:nvSpPr>
        <p:spPr>
          <a:xfrm>
            <a:off x="3653579" y="7008171"/>
            <a:ext cx="3386243" cy="402567"/>
          </a:xfrm>
          <a:prstGeom prst="rect">
            <a:avLst/>
          </a:prstGeom>
        </p:spPr>
        <p:txBody>
          <a:bodyPr vert="horz" lIns="104306" tIns="52153" rIns="104306" bIns="52153" rtlCol="0" anchor="ctr"/>
          <a:lstStyle>
            <a:lvl1pPr algn="ctr">
              <a:defRPr sz="14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663603" y="7008171"/>
            <a:ext cx="2495127" cy="402567"/>
          </a:xfrm>
          <a:prstGeom prst="rect">
            <a:avLst/>
          </a:prstGeom>
        </p:spPr>
        <p:txBody>
          <a:bodyPr vert="horz" lIns="104306" tIns="52153" rIns="104306" bIns="52153" rtlCol="0" anchor="ctr"/>
          <a:lstStyle>
            <a:lvl1pPr algn="r">
              <a:defRPr sz="14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43056" rtl="0" eaLnBrk="1" latinLnBrk="0" hangingPunct="1">
        <a:spcBef>
          <a:spcPct val="0"/>
        </a:spcBef>
        <a:buNone/>
        <a:defRPr kumimoji="1" sz="5000" kern="1200">
          <a:solidFill>
            <a:schemeClr val="tx1"/>
          </a:solidFill>
          <a:latin typeface="+mj-lt"/>
          <a:ea typeface="+mj-ea"/>
          <a:cs typeface="+mj-cs"/>
        </a:defRPr>
      </a:lvl1pPr>
    </p:titleStyle>
    <p:bodyStyle>
      <a:lvl1pPr marL="391146" indent="-391146" algn="l" defTabSz="1043056" rtl="0" eaLnBrk="1" latinLnBrk="0" hangingPunct="1">
        <a:spcBef>
          <a:spcPct val="20000"/>
        </a:spcBef>
        <a:buFont typeface="Arial" pitchFamily="34" charset="0"/>
        <a:buChar char="•"/>
        <a:defRPr kumimoji="1" sz="3700" kern="1200">
          <a:solidFill>
            <a:schemeClr val="tx1"/>
          </a:solidFill>
          <a:latin typeface="+mn-lt"/>
          <a:ea typeface="+mn-ea"/>
          <a:cs typeface="+mn-cs"/>
        </a:defRPr>
      </a:lvl1pPr>
      <a:lvl2pPr marL="847483" indent="-325955" algn="l" defTabSz="1043056" rtl="0" eaLnBrk="1" latinLnBrk="0" hangingPunct="1">
        <a:spcBef>
          <a:spcPct val="20000"/>
        </a:spcBef>
        <a:buFont typeface="Arial" pitchFamily="34" charset="0"/>
        <a:buChar char="–"/>
        <a:defRPr kumimoji="1" sz="3200" kern="1200">
          <a:solidFill>
            <a:schemeClr val="tx1"/>
          </a:solidFill>
          <a:latin typeface="+mn-lt"/>
          <a:ea typeface="+mn-ea"/>
          <a:cs typeface="+mn-cs"/>
        </a:defRPr>
      </a:lvl2pPr>
      <a:lvl3pPr marL="1303820" indent="-260764" algn="l" defTabSz="1043056" rtl="0" eaLnBrk="1" latinLnBrk="0" hangingPunct="1">
        <a:spcBef>
          <a:spcPct val="20000"/>
        </a:spcBef>
        <a:buFont typeface="Arial" pitchFamily="34" charset="0"/>
        <a:buChar char="•"/>
        <a:defRPr kumimoji="1" sz="2700" kern="1200">
          <a:solidFill>
            <a:schemeClr val="tx1"/>
          </a:solidFill>
          <a:latin typeface="+mn-lt"/>
          <a:ea typeface="+mn-ea"/>
          <a:cs typeface="+mn-cs"/>
        </a:defRPr>
      </a:lvl3pPr>
      <a:lvl4pPr marL="1825348"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4pPr>
      <a:lvl5pPr marL="2346876"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9pPr>
    </p:bodyStyle>
    <p:otherStyle>
      <a:defPPr>
        <a:defRPr lang="ja-JP"/>
      </a:defPPr>
      <a:lvl1pPr marL="0" algn="l" defTabSz="1043056" rtl="0" eaLnBrk="1" latinLnBrk="0" hangingPunct="1">
        <a:defRPr kumimoji="1" sz="2100" kern="1200">
          <a:solidFill>
            <a:schemeClr val="tx1"/>
          </a:solidFill>
          <a:latin typeface="+mn-lt"/>
          <a:ea typeface="+mn-ea"/>
          <a:cs typeface="+mn-cs"/>
        </a:defRPr>
      </a:lvl1pPr>
      <a:lvl2pPr marL="521528" algn="l" defTabSz="1043056" rtl="0" eaLnBrk="1" latinLnBrk="0" hangingPunct="1">
        <a:defRPr kumimoji="1" sz="2100" kern="1200">
          <a:solidFill>
            <a:schemeClr val="tx1"/>
          </a:solidFill>
          <a:latin typeface="+mn-lt"/>
          <a:ea typeface="+mn-ea"/>
          <a:cs typeface="+mn-cs"/>
        </a:defRPr>
      </a:lvl2pPr>
      <a:lvl3pPr marL="1043056" algn="l" defTabSz="1043056" rtl="0" eaLnBrk="1" latinLnBrk="0" hangingPunct="1">
        <a:defRPr kumimoji="1" sz="2100" kern="1200">
          <a:solidFill>
            <a:schemeClr val="tx1"/>
          </a:solidFill>
          <a:latin typeface="+mn-lt"/>
          <a:ea typeface="+mn-ea"/>
          <a:cs typeface="+mn-cs"/>
        </a:defRPr>
      </a:lvl3pPr>
      <a:lvl4pPr marL="1564584" algn="l" defTabSz="1043056" rtl="0" eaLnBrk="1" latinLnBrk="0" hangingPunct="1">
        <a:defRPr kumimoji="1" sz="2100" kern="1200">
          <a:solidFill>
            <a:schemeClr val="tx1"/>
          </a:solidFill>
          <a:latin typeface="+mn-lt"/>
          <a:ea typeface="+mn-ea"/>
          <a:cs typeface="+mn-cs"/>
        </a:defRPr>
      </a:lvl4pPr>
      <a:lvl5pPr marL="2086112" algn="l" defTabSz="1043056" rtl="0" eaLnBrk="1" latinLnBrk="0" hangingPunct="1">
        <a:defRPr kumimoji="1" sz="2100" kern="1200">
          <a:solidFill>
            <a:schemeClr val="tx1"/>
          </a:solidFill>
          <a:latin typeface="+mn-lt"/>
          <a:ea typeface="+mn-ea"/>
          <a:cs typeface="+mn-cs"/>
        </a:defRPr>
      </a:lvl5pPr>
      <a:lvl6pPr marL="2607640" algn="l" defTabSz="1043056" rtl="0" eaLnBrk="1" latinLnBrk="0" hangingPunct="1">
        <a:defRPr kumimoji="1" sz="2100" kern="1200">
          <a:solidFill>
            <a:schemeClr val="tx1"/>
          </a:solidFill>
          <a:latin typeface="+mn-lt"/>
          <a:ea typeface="+mn-ea"/>
          <a:cs typeface="+mn-cs"/>
        </a:defRPr>
      </a:lvl6pPr>
      <a:lvl7pPr marL="3129168" algn="l" defTabSz="1043056" rtl="0" eaLnBrk="1" latinLnBrk="0" hangingPunct="1">
        <a:defRPr kumimoji="1" sz="2100" kern="1200">
          <a:solidFill>
            <a:schemeClr val="tx1"/>
          </a:solidFill>
          <a:latin typeface="+mn-lt"/>
          <a:ea typeface="+mn-ea"/>
          <a:cs typeface="+mn-cs"/>
        </a:defRPr>
      </a:lvl7pPr>
      <a:lvl8pPr marL="3650696" algn="l" defTabSz="1043056" rtl="0" eaLnBrk="1" latinLnBrk="0" hangingPunct="1">
        <a:defRPr kumimoji="1" sz="2100" kern="1200">
          <a:solidFill>
            <a:schemeClr val="tx1"/>
          </a:solidFill>
          <a:latin typeface="+mn-lt"/>
          <a:ea typeface="+mn-ea"/>
          <a:cs typeface="+mn-cs"/>
        </a:defRPr>
      </a:lvl8pPr>
      <a:lvl9pPr marL="4172224" algn="l" defTabSz="1043056" rtl="0" eaLnBrk="1" latinLnBrk="0" hangingPunct="1">
        <a:defRPr kumimoji="1"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98" name="Group 74"/>
          <p:cNvGrpSpPr>
            <a:grpSpLocks/>
          </p:cNvGrpSpPr>
          <p:nvPr/>
        </p:nvGrpSpPr>
        <p:grpSpPr bwMode="auto">
          <a:xfrm flipV="1">
            <a:off x="122931401" y="118347768"/>
            <a:ext cx="3369534" cy="78764"/>
            <a:chOff x="105732150" y="107483775"/>
            <a:chExt cx="2231915" cy="30569"/>
          </a:xfrm>
        </p:grpSpPr>
        <p:sp>
          <p:nvSpPr>
            <p:cNvPr id="1099" name="Rectangle 75" hidden="1"/>
            <p:cNvSpPr>
              <a:spLocks noChangeArrowheads="1" noChangeShapeType="1"/>
            </p:cNvSpPr>
            <p:nvPr/>
          </p:nvSpPr>
          <p:spPr bwMode="auto">
            <a:xfrm>
              <a:off x="105732150" y="107483775"/>
              <a:ext cx="2231915" cy="30569"/>
            </a:xfrm>
            <a:prstGeom prst="rect">
              <a:avLst/>
            </a:prstGeom>
            <a:no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00" name="Oval 76"/>
            <p:cNvSpPr>
              <a:spLocks noChangeArrowheads="1" noChangeShapeType="1"/>
            </p:cNvSpPr>
            <p:nvPr/>
          </p:nvSpPr>
          <p:spPr bwMode="auto">
            <a:xfrm>
              <a:off x="105732150"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01" name="Oval 77"/>
            <p:cNvSpPr>
              <a:spLocks noChangeArrowheads="1" noChangeShapeType="1"/>
            </p:cNvSpPr>
            <p:nvPr/>
          </p:nvSpPr>
          <p:spPr bwMode="auto">
            <a:xfrm>
              <a:off x="105860160" y="107483806"/>
              <a:ext cx="55740"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02" name="Oval 78"/>
            <p:cNvSpPr>
              <a:spLocks noChangeArrowheads="1" noChangeShapeType="1"/>
            </p:cNvSpPr>
            <p:nvPr/>
          </p:nvSpPr>
          <p:spPr bwMode="auto">
            <a:xfrm>
              <a:off x="105988169"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03" name="Oval 79"/>
            <p:cNvSpPr>
              <a:spLocks noChangeArrowheads="1" noChangeShapeType="1"/>
            </p:cNvSpPr>
            <p:nvPr/>
          </p:nvSpPr>
          <p:spPr bwMode="auto">
            <a:xfrm>
              <a:off x="106116179" y="107483806"/>
              <a:ext cx="55740"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04" name="Oval 80"/>
            <p:cNvSpPr>
              <a:spLocks noChangeArrowheads="1" noChangeShapeType="1"/>
            </p:cNvSpPr>
            <p:nvPr/>
          </p:nvSpPr>
          <p:spPr bwMode="auto">
            <a:xfrm>
              <a:off x="106244188"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05" name="Oval 81"/>
            <p:cNvSpPr>
              <a:spLocks noChangeArrowheads="1" noChangeShapeType="1"/>
            </p:cNvSpPr>
            <p:nvPr/>
          </p:nvSpPr>
          <p:spPr bwMode="auto">
            <a:xfrm>
              <a:off x="106372198"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06" name="Oval 82"/>
            <p:cNvSpPr>
              <a:spLocks noChangeArrowheads="1" noChangeShapeType="1"/>
            </p:cNvSpPr>
            <p:nvPr/>
          </p:nvSpPr>
          <p:spPr bwMode="auto">
            <a:xfrm>
              <a:off x="106500208" y="107483806"/>
              <a:ext cx="55740"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07" name="Oval 83"/>
            <p:cNvSpPr>
              <a:spLocks noChangeArrowheads="1" noChangeShapeType="1"/>
            </p:cNvSpPr>
            <p:nvPr/>
          </p:nvSpPr>
          <p:spPr bwMode="auto">
            <a:xfrm>
              <a:off x="106628217"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08" name="Oval 84"/>
            <p:cNvSpPr>
              <a:spLocks noChangeArrowheads="1" noChangeShapeType="1"/>
            </p:cNvSpPr>
            <p:nvPr/>
          </p:nvSpPr>
          <p:spPr bwMode="auto">
            <a:xfrm>
              <a:off x="106756227"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09" name="Oval 85"/>
            <p:cNvSpPr>
              <a:spLocks noChangeArrowheads="1" noChangeShapeType="1"/>
            </p:cNvSpPr>
            <p:nvPr/>
          </p:nvSpPr>
          <p:spPr bwMode="auto">
            <a:xfrm>
              <a:off x="106884237" y="107483806"/>
              <a:ext cx="55740"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10" name="Oval 86"/>
            <p:cNvSpPr>
              <a:spLocks noChangeArrowheads="1" noChangeShapeType="1"/>
            </p:cNvSpPr>
            <p:nvPr/>
          </p:nvSpPr>
          <p:spPr bwMode="auto">
            <a:xfrm>
              <a:off x="107012246"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11" name="Oval 87"/>
            <p:cNvSpPr>
              <a:spLocks noChangeArrowheads="1" noChangeShapeType="1"/>
            </p:cNvSpPr>
            <p:nvPr/>
          </p:nvSpPr>
          <p:spPr bwMode="auto">
            <a:xfrm>
              <a:off x="107140256" y="107483806"/>
              <a:ext cx="55740"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12" name="Oval 88"/>
            <p:cNvSpPr>
              <a:spLocks noChangeArrowheads="1" noChangeShapeType="1"/>
            </p:cNvSpPr>
            <p:nvPr/>
          </p:nvSpPr>
          <p:spPr bwMode="auto">
            <a:xfrm>
              <a:off x="107268265"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13" name="Oval 89"/>
            <p:cNvSpPr>
              <a:spLocks noChangeArrowheads="1" noChangeShapeType="1"/>
            </p:cNvSpPr>
            <p:nvPr/>
          </p:nvSpPr>
          <p:spPr bwMode="auto">
            <a:xfrm>
              <a:off x="107396275"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14" name="Oval 90"/>
            <p:cNvSpPr>
              <a:spLocks noChangeArrowheads="1" noChangeShapeType="1"/>
            </p:cNvSpPr>
            <p:nvPr/>
          </p:nvSpPr>
          <p:spPr bwMode="auto">
            <a:xfrm>
              <a:off x="107524285" y="107483806"/>
              <a:ext cx="55740"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15" name="Oval 91"/>
            <p:cNvSpPr>
              <a:spLocks noChangeArrowheads="1" noChangeShapeType="1"/>
            </p:cNvSpPr>
            <p:nvPr/>
          </p:nvSpPr>
          <p:spPr bwMode="auto">
            <a:xfrm>
              <a:off x="107652294"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16" name="Oval 92"/>
            <p:cNvSpPr>
              <a:spLocks noChangeArrowheads="1" noChangeShapeType="1"/>
            </p:cNvSpPr>
            <p:nvPr/>
          </p:nvSpPr>
          <p:spPr bwMode="auto">
            <a:xfrm>
              <a:off x="107780304"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17" name="Oval 93"/>
            <p:cNvSpPr>
              <a:spLocks noChangeArrowheads="1" noChangeShapeType="1"/>
            </p:cNvSpPr>
            <p:nvPr/>
          </p:nvSpPr>
          <p:spPr bwMode="auto">
            <a:xfrm>
              <a:off x="107908314" y="107483806"/>
              <a:ext cx="55740"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grpSp>
      <p:sp>
        <p:nvSpPr>
          <p:cNvPr id="1118" name="Text Box 94"/>
          <p:cNvSpPr txBox="1">
            <a:spLocks noChangeArrowheads="1"/>
          </p:cNvSpPr>
          <p:nvPr/>
        </p:nvSpPr>
        <p:spPr bwMode="auto">
          <a:xfrm>
            <a:off x="90116" y="211"/>
            <a:ext cx="3276000" cy="7381032"/>
          </a:xfrm>
          <a:prstGeom prst="rect">
            <a:avLst/>
          </a:prstGeom>
          <a:solidFill>
            <a:srgbClr val="E3EBF5"/>
          </a:solidFill>
          <a:ln w="9525" algn="in">
            <a:noFill/>
            <a:miter lim="800000"/>
            <a:headEnd/>
            <a:tailEnd/>
          </a:ln>
          <a:effectLst/>
        </p:spPr>
        <p:txBody>
          <a:bodyPr vert="horz" wrap="square" lIns="36000" tIns="36000" rIns="72576" bIns="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800" b="0" i="0" u="none" strike="noStrike" cap="none" normalizeH="0" baseline="0" dirty="0" smtClean="0">
                <a:ln>
                  <a:noFill/>
                </a:ln>
                <a:effectLst/>
                <a:latin typeface="HG丸ｺﾞｼｯｸM-PRO" pitchFamily="50" charset="-128"/>
                <a:ea typeface="HG丸ｺﾞｼｯｸM-PRO" pitchFamily="50" charset="-128"/>
                <a:cs typeface="ＭＳ Ｐゴシック" pitchFamily="50" charset="-128"/>
              </a:rPr>
              <a:t>　　　　　  　</a:t>
            </a:r>
            <a:endParaRPr kumimoji="1" lang="en-US" altLang="ja-JP" sz="1800" b="0" i="0" u="none" strike="noStrike" cap="none" normalizeH="0" baseline="0" dirty="0" smtClean="0">
              <a:ln>
                <a:noFill/>
              </a:ln>
              <a:effectLst/>
              <a:latin typeface="HG丸ｺﾞｼｯｸM-PRO" pitchFamily="50" charset="-128"/>
              <a:ea typeface="HG丸ｺﾞｼｯｸM-PRO"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100" b="0" i="0" u="none" strike="noStrike" cap="none" normalizeH="0" baseline="-25000" dirty="0" smtClean="0">
              <a:ln>
                <a:noFill/>
              </a:ln>
              <a:effectLst/>
              <a:latin typeface="ＭＳ ゴシック" pitchFamily="49" charset="-128"/>
              <a:ea typeface="ＭＳ ゴシック" pitchFamily="49"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300" b="1" i="0" u="none" strike="noStrike" cap="none" normalizeH="0" baseline="0" dirty="0" smtClean="0">
              <a:ln>
                <a:noFill/>
              </a:ln>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2000" b="1" i="0" u="none" strike="noStrike" cap="none" normalizeH="0" baseline="0" dirty="0" smtClean="0">
              <a:ln>
                <a:noFill/>
              </a:ln>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dirty="0" smtClean="0">
                <a:ln>
                  <a:noFill/>
                </a:ln>
                <a:effectLst/>
                <a:latin typeface="ＭＳ Ｐゴシック" pitchFamily="50" charset="-128"/>
                <a:ea typeface="ＭＳ Ｐゴシック" pitchFamily="50" charset="-128"/>
                <a:cs typeface="ＭＳ Ｐゴシック" pitchFamily="50" charset="-128"/>
              </a:rPr>
              <a:t>            </a:t>
            </a:r>
            <a:r>
              <a:rPr kumimoji="1" lang="ja-JP" altLang="en-US" sz="800" b="1" i="0" u="none" strike="noStrike" cap="none" normalizeH="0" baseline="0" dirty="0" smtClean="0">
                <a:ln>
                  <a:noFill/>
                </a:ln>
                <a:effectLst/>
                <a:latin typeface="ＭＳ Ｐゴシック" pitchFamily="50" charset="-128"/>
                <a:ea typeface="ＭＳ Ｐゴシック" pitchFamily="50" charset="-128"/>
                <a:cs typeface="ＭＳ Ｐゴシック" pitchFamily="50" charset="-128"/>
              </a:rPr>
              <a:t>　</a:t>
            </a:r>
            <a:r>
              <a:rPr kumimoji="1" lang="en-US" altLang="ja-JP" sz="800" b="1" i="0" u="none" strike="noStrike" cap="none" normalizeH="0" baseline="0" dirty="0" smtClean="0">
                <a:ln>
                  <a:noFill/>
                </a:ln>
                <a:effectLst/>
                <a:latin typeface="ＭＳ Ｐゴシック" pitchFamily="50" charset="-128"/>
                <a:ea typeface="ＭＳ Ｐゴシック" pitchFamily="50" charset="-128"/>
                <a:cs typeface="ＭＳ Ｐゴシック" pitchFamily="50" charset="-128"/>
              </a:rPr>
              <a:t>      </a:t>
            </a:r>
            <a:r>
              <a:rPr kumimoji="1" lang="ja-JP" altLang="en-US" sz="800" b="1" i="0" u="none" strike="noStrike" cap="none" normalizeH="0" baseline="0" dirty="0" smtClean="0">
                <a:ln>
                  <a:noFill/>
                </a:ln>
                <a:effectLst/>
                <a:latin typeface="ＭＳ Ｐゴシック" pitchFamily="50" charset="-128"/>
                <a:ea typeface="ＭＳ Ｐゴシック" pitchFamily="50" charset="-128"/>
                <a:cs typeface="ＭＳ Ｐゴシック" pitchFamily="50" charset="-128"/>
              </a:rPr>
              <a:t>　</a:t>
            </a:r>
            <a:endParaRPr kumimoji="1" lang="en-US" altLang="ja-JP" sz="800" b="1" i="0" u="none" strike="noStrike" cap="none" normalizeH="0" baseline="0" dirty="0" smtClean="0">
              <a:ln>
                <a:noFill/>
              </a:ln>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effectLst/>
                <a:latin typeface="HGP創英角ﾎﾟｯﾌﾟ体" pitchFamily="50" charset="-128"/>
                <a:ea typeface="HGP創英角ﾎﾟｯﾌﾟ体" pitchFamily="50" charset="-128"/>
                <a:cs typeface="ＭＳ Ｐゴシック" pitchFamily="50" charset="-128"/>
              </a:rPr>
              <a:t> </a:t>
            </a:r>
            <a:r>
              <a:rPr kumimoji="1" lang="ja-JP" sz="1600" b="0" i="0" u="none" strike="noStrike" cap="none" normalizeH="0" baseline="0" dirty="0" smtClean="0">
                <a:ln>
                  <a:noFill/>
                </a:ln>
                <a:solidFill>
                  <a:srgbClr val="0000FF"/>
                </a:solidFill>
                <a:effectLst/>
                <a:latin typeface="HGP創英角ﾎﾟｯﾌﾟ体" pitchFamily="50" charset="-128"/>
                <a:ea typeface="HGP創英角ﾎﾟｯﾌﾟ体" pitchFamily="50" charset="-128"/>
                <a:cs typeface="ＭＳ Ｐゴシック" pitchFamily="50" charset="-128"/>
              </a:rPr>
              <a:t>Ｑ．どんなお薬なの？</a:t>
            </a:r>
            <a:endParaRPr kumimoji="1" lang="ja-JP" sz="1600" b="0" i="0" u="none" strike="noStrike" cap="none" normalizeH="0" baseline="-25000" dirty="0" smtClean="0">
              <a:ln>
                <a:noFill/>
              </a:ln>
              <a:solidFill>
                <a:srgbClr val="0000FF"/>
              </a:solidFill>
              <a:effectLst/>
              <a:latin typeface="HGP創英角ﾎﾟｯﾌﾟ体" pitchFamily="50" charset="-128"/>
              <a:ea typeface="HGP創英角ﾎﾟｯﾌﾟ体" pitchFamily="50" charset="-128"/>
              <a:cs typeface="ＭＳ Ｐゴシック" pitchFamily="50" charset="-128"/>
            </a:endParaRPr>
          </a:p>
          <a:p>
            <a:pPr marL="0" marR="0" lvl="0" indent="0" algn="l" defTabSz="914400" rtl="0" eaLnBrk="1" fontAlgn="base" latinLnBrk="0" hangingPunct="1">
              <a:lnSpc>
                <a:spcPct val="100000"/>
              </a:lnSpc>
              <a:spcBef>
                <a:spcPts val="100"/>
              </a:spcBef>
              <a:spcAft>
                <a:spcPct val="0"/>
              </a:spcAft>
              <a:buClrTx/>
              <a:buSzTx/>
              <a:buFontTx/>
              <a:buNone/>
              <a:tabLst/>
            </a:pPr>
            <a:r>
              <a:rPr kumimoji="1" lang="ja-JP" altLang="en-US" sz="900" b="0" i="0" u="none" strike="noStrike" cap="none" normalizeH="0" baseline="-25000" dirty="0" smtClean="0">
                <a:ln>
                  <a:noFill/>
                </a:ln>
                <a:effectLst/>
                <a:latin typeface="ＭＳ Ｐゴシック" pitchFamily="50" charset="-128"/>
                <a:ea typeface="ＭＳ Ｐゴシック" pitchFamily="50" charset="-128"/>
                <a:cs typeface="ＭＳ Ｐゴシック" pitchFamily="50" charset="-128"/>
              </a:rPr>
              <a:t>　</a:t>
            </a:r>
            <a:endParaRPr lang="en-US" altLang="ja-JP" sz="1100" b="1" baseline="-25000" dirty="0">
              <a:latin typeface="+mn-ea"/>
              <a:cs typeface="ＭＳ Ｐゴシック" pitchFamily="50" charset="-128"/>
            </a:endParaRPr>
          </a:p>
          <a:p>
            <a:pPr lvl="0" indent="85725" defTabSz="914400" fontAlgn="base">
              <a:lnSpc>
                <a:spcPts val="1800"/>
              </a:lnSpc>
              <a:spcBef>
                <a:spcPts val="100"/>
              </a:spcBef>
              <a:spcAft>
                <a:spcPct val="0"/>
              </a:spcAft>
            </a:pPr>
            <a:r>
              <a:rPr lang="ja-JP" altLang="en-US" sz="1200" dirty="0" smtClean="0">
                <a:latin typeface="HGP創英角ﾎﾟｯﾌﾟ体" pitchFamily="50" charset="-128"/>
                <a:ea typeface="HGP創英角ﾎﾟｯﾌﾟ体" pitchFamily="50" charset="-128"/>
                <a:cs typeface="メイリオ" panose="020B0604030504040204" pitchFamily="50" charset="-128"/>
              </a:rPr>
              <a:t>Ａ</a:t>
            </a:r>
            <a:r>
              <a:rPr lang="ja-JP" altLang="ja-JP" sz="1200" dirty="0">
                <a:latin typeface="HGP創英角ﾎﾟｯﾌﾟ体" pitchFamily="50" charset="-128"/>
                <a:ea typeface="HGP創英角ﾎﾟｯﾌﾟ体" pitchFamily="50" charset="-128"/>
                <a:cs typeface="ＭＳ Ｐゴシック" pitchFamily="50" charset="-128"/>
              </a:rPr>
              <a:t>．</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後発</a:t>
            </a:r>
            <a:r>
              <a:rPr kumimoji="1" lang="ja-JP" sz="1200"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医薬品は、</a:t>
            </a:r>
            <a:r>
              <a:rPr kumimoji="1" lang="ja-JP" altLang="en-US" sz="1200" b="1"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ジェネリック</a:t>
            </a:r>
            <a:r>
              <a:rPr kumimoji="1" lang="ja-JP" sz="1200" b="1"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医薬品</a:t>
            </a:r>
            <a:endParaRPr kumimoji="1" lang="en-US" altLang="ja-JP" sz="1200" b="1"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endParaRPr>
          </a:p>
          <a:p>
            <a:pPr marL="276225" lvl="0" indent="-276225" defTabSz="914400" fontAlgn="base">
              <a:lnSpc>
                <a:spcPts val="1800"/>
              </a:lnSpc>
              <a:spcBef>
                <a:spcPts val="100"/>
              </a:spcBef>
              <a:spcAft>
                <a:spcPct val="0"/>
              </a:spcAft>
            </a:pPr>
            <a:r>
              <a:rPr kumimoji="1" lang="en-US" altLang="ja-JP" sz="1200"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      </a:t>
            </a:r>
            <a:r>
              <a:rPr kumimoji="1" lang="ja-JP" sz="1200"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とも呼ばれ</a:t>
            </a:r>
            <a:r>
              <a:rPr kumimoji="1" lang="ja-JP" altLang="en-US" sz="1200"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、先</a:t>
            </a:r>
            <a:r>
              <a:rPr kumimoji="1" lang="ja-JP" sz="1200"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発医薬品</a:t>
            </a:r>
            <a:r>
              <a:rPr kumimoji="1" lang="ja-JP" altLang="en-US" sz="1200"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と同じ有効</a:t>
            </a:r>
          </a:p>
          <a:p>
            <a:pPr marL="361950" lvl="0" indent="-276225" defTabSz="914400" fontAlgn="base">
              <a:lnSpc>
                <a:spcPts val="1800"/>
              </a:lnSpc>
              <a:spcBef>
                <a:spcPts val="100"/>
              </a:spcBef>
              <a:spcAft>
                <a:spcPct val="0"/>
              </a:spcAft>
            </a:pPr>
            <a:r>
              <a:rPr kumimoji="1" lang="ja-JP" altLang="en-US" sz="1200"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i="0" u="none" strike="noStrike" cap="none" normalizeH="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成分を</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同じ</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量含む</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薬のことです。</a:t>
            </a:r>
            <a:endParaRPr kumimoji="1" lang="ja-JP" sz="1200"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base" latinLnBrk="0" hangingPunct="1">
              <a:lnSpc>
                <a:spcPts val="1800"/>
              </a:lnSpc>
              <a:spcBef>
                <a:spcPct val="0"/>
              </a:spcBef>
              <a:spcAft>
                <a:spcPct val="0"/>
              </a:spcAft>
              <a:buClrTx/>
              <a:buSzTx/>
              <a:buFontTx/>
              <a:buNone/>
              <a:tabLst/>
            </a:pPr>
            <a:r>
              <a:rPr kumimoji="1" lang="ja-JP" altLang="en-US" sz="1200" b="1" i="0" u="none" strike="noStrike" cap="none" normalizeH="0" baseline="0" dirty="0" smtClean="0">
                <a:ln>
                  <a:noFill/>
                </a:ln>
                <a:effectLst/>
                <a:latin typeface="ＭＳ Ｐゴシック" pitchFamily="50" charset="-128"/>
                <a:ea typeface="ＭＳ Ｐゴシック" pitchFamily="50" charset="-128"/>
                <a:cs typeface="ＭＳ Ｐゴシック" pitchFamily="50" charset="-128"/>
              </a:rPr>
              <a:t>　</a:t>
            </a:r>
            <a:endParaRPr kumimoji="1" lang="en-US" altLang="ja-JP" sz="1200" b="1" i="0" u="none" strike="noStrike" cap="none" normalizeH="0" baseline="0" dirty="0" smtClean="0">
              <a:ln>
                <a:noFill/>
              </a:ln>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effectLst/>
                <a:latin typeface="HGP創英角ﾎﾟｯﾌﾟ体" pitchFamily="50" charset="-128"/>
                <a:ea typeface="HGP創英角ﾎﾟｯﾌﾟ体" pitchFamily="50" charset="-128"/>
                <a:cs typeface="ＭＳ Ｐゴシック" pitchFamily="50" charset="-128"/>
              </a:rPr>
              <a:t> </a:t>
            </a:r>
            <a:r>
              <a:rPr kumimoji="1" lang="ja-JP" sz="1600" b="0" i="0" u="none" strike="noStrike" cap="none" normalizeH="0" baseline="0" dirty="0" smtClean="0">
                <a:ln>
                  <a:noFill/>
                </a:ln>
                <a:solidFill>
                  <a:srgbClr val="0000FF"/>
                </a:solidFill>
                <a:effectLst/>
                <a:latin typeface="HGP創英角ﾎﾟｯﾌﾟ体" pitchFamily="50" charset="-128"/>
                <a:ea typeface="HGP創英角ﾎﾟｯﾌﾟ体" pitchFamily="50" charset="-128"/>
                <a:cs typeface="ＭＳ Ｐゴシック" pitchFamily="50" charset="-128"/>
              </a:rPr>
              <a:t>Ｑ．効き目や安全性は大丈夫</a:t>
            </a:r>
            <a:r>
              <a:rPr kumimoji="1" lang="ja-JP" altLang="en-US" sz="1600" b="0" i="0" u="none" strike="noStrike" cap="none" normalizeH="0" baseline="0" dirty="0" smtClean="0">
                <a:ln>
                  <a:noFill/>
                </a:ln>
                <a:solidFill>
                  <a:srgbClr val="0000FF"/>
                </a:solidFill>
                <a:effectLst/>
                <a:latin typeface="HGP創英角ﾎﾟｯﾌﾟ体" pitchFamily="50" charset="-128"/>
                <a:ea typeface="HGP創英角ﾎﾟｯﾌﾟ体" pitchFamily="50" charset="-128"/>
                <a:cs typeface="ＭＳ Ｐゴシック" pitchFamily="50" charset="-128"/>
              </a:rPr>
              <a:t>なの</a:t>
            </a:r>
            <a:r>
              <a:rPr kumimoji="1" lang="ja-JP" sz="1600" b="0" i="0" u="none" strike="noStrike" cap="none" normalizeH="0" baseline="0" dirty="0" smtClean="0">
                <a:ln>
                  <a:noFill/>
                </a:ln>
                <a:solidFill>
                  <a:srgbClr val="0000FF"/>
                </a:solidFill>
                <a:effectLst/>
                <a:latin typeface="HGP創英角ﾎﾟｯﾌﾟ体" pitchFamily="50" charset="-128"/>
                <a:ea typeface="HGP創英角ﾎﾟｯﾌﾟ体" pitchFamily="50" charset="-128"/>
                <a:cs typeface="ＭＳ Ｐゴシック" pitchFamily="50" charset="-128"/>
              </a:rPr>
              <a:t>？</a:t>
            </a:r>
            <a:endParaRPr kumimoji="1" lang="ja-JP" sz="1600" b="0" i="0" u="none" strike="noStrike" cap="none" normalizeH="0" baseline="-25000" dirty="0" smtClean="0">
              <a:ln>
                <a:noFill/>
              </a:ln>
              <a:solidFill>
                <a:srgbClr val="0000FF"/>
              </a:solidFill>
              <a:effectLst/>
              <a:latin typeface="HGP創英角ﾎﾟｯﾌﾟ体" pitchFamily="50" charset="-128"/>
              <a:ea typeface="HGP創英角ﾎﾟｯﾌﾟ体" pitchFamily="50" charset="-128"/>
              <a:cs typeface="ＭＳ Ｐゴシック" pitchFamily="50" charset="-128"/>
            </a:endParaRPr>
          </a:p>
          <a:p>
            <a:pPr marR="0" lvl="0" algn="l" defTabSz="914400" rtl="0" eaLnBrk="1" fontAlgn="base" latinLnBrk="0" hangingPunct="1">
              <a:lnSpc>
                <a:spcPts val="900"/>
              </a:lnSpc>
              <a:spcBef>
                <a:spcPts val="100"/>
              </a:spcBef>
              <a:spcAft>
                <a:spcPct val="0"/>
              </a:spcAft>
              <a:buClrTx/>
              <a:buSzTx/>
              <a:buFontTx/>
              <a:buNone/>
              <a:tabLst/>
            </a:pPr>
            <a:r>
              <a:rPr kumimoji="1" lang="ja-JP" sz="900" b="0" i="0" u="none" strike="noStrike" cap="none" normalizeH="0" baseline="-25000" dirty="0" smtClean="0">
                <a:ln>
                  <a:noFill/>
                </a:ln>
                <a:effectLst/>
                <a:latin typeface="ＭＳ Ｐゴシック" pitchFamily="50" charset="-128"/>
                <a:ea typeface="ＭＳ Ｐゴシック" pitchFamily="50" charset="-128"/>
                <a:cs typeface="ＭＳ Ｐゴシック" pitchFamily="50" charset="-128"/>
              </a:rPr>
              <a:t>  </a:t>
            </a:r>
            <a:r>
              <a:rPr kumimoji="1" lang="en-US" altLang="ja-JP" sz="900" b="0" i="0" u="none" strike="noStrike" cap="none" normalizeH="0" baseline="-25000" dirty="0" smtClean="0">
                <a:ln>
                  <a:noFill/>
                </a:ln>
                <a:effectLst/>
                <a:latin typeface="ＭＳ Ｐゴシック" pitchFamily="50" charset="-128"/>
                <a:ea typeface="ＭＳ Ｐゴシック" pitchFamily="50" charset="-128"/>
                <a:cs typeface="ＭＳ Ｐゴシック" pitchFamily="50" charset="-128"/>
              </a:rPr>
              <a:t> </a:t>
            </a:r>
            <a:r>
              <a:rPr kumimoji="1" lang="ja-JP" sz="900" b="0" i="0" u="none" strike="noStrike" cap="none" normalizeH="0" baseline="-25000" dirty="0" smtClean="0">
                <a:ln>
                  <a:noFill/>
                </a:ln>
                <a:effectLst/>
                <a:latin typeface="ＭＳ Ｐゴシック" pitchFamily="50" charset="-128"/>
                <a:ea typeface="ＭＳ Ｐゴシック" pitchFamily="50" charset="-128"/>
                <a:cs typeface="ＭＳ Ｐゴシック" pitchFamily="50" charset="-128"/>
              </a:rPr>
              <a:t>　　</a:t>
            </a:r>
            <a:r>
              <a:rPr kumimoji="1" lang="ja-JP" altLang="en-US" sz="900" i="0" u="none" strike="noStrike" cap="none" normalizeH="0" baseline="-25000" dirty="0" smtClean="0">
                <a:ln>
                  <a:noFill/>
                </a:ln>
                <a:effectLst/>
                <a:latin typeface="ＭＳ Ｐゴシック" pitchFamily="50" charset="-128"/>
                <a:ea typeface="ＭＳ Ｐゴシック" pitchFamily="50" charset="-128"/>
                <a:cs typeface="ＭＳ Ｐゴシック" pitchFamily="50" charset="-128"/>
              </a:rPr>
              <a:t>　</a:t>
            </a:r>
            <a:endParaRPr kumimoji="1" lang="ja-JP" sz="900" i="0" u="none" strike="noStrike" cap="none" normalizeH="0" baseline="-25000" dirty="0" smtClean="0">
              <a:ln>
                <a:noFill/>
              </a:ln>
              <a:effectLst/>
              <a:latin typeface="ＭＳ Ｐゴシック" pitchFamily="50" charset="-128"/>
              <a:ea typeface="ＭＳ Ｐゴシック" pitchFamily="50" charset="-128"/>
              <a:cs typeface="ＭＳ Ｐゴシック" pitchFamily="50" charset="-128"/>
            </a:endParaRPr>
          </a:p>
          <a:p>
            <a:pPr lvl="0" indent="85725" defTabSz="914400" fontAlgn="base">
              <a:lnSpc>
                <a:spcPts val="1800"/>
              </a:lnSpc>
              <a:spcBef>
                <a:spcPct val="0"/>
              </a:spcBef>
              <a:spcAft>
                <a:spcPct val="0"/>
              </a:spcAft>
            </a:pPr>
            <a:r>
              <a:rPr lang="ja-JP" altLang="en-US" sz="1200" dirty="0" smtClean="0">
                <a:latin typeface="HGP創英角ﾎﾟｯﾌﾟ体" pitchFamily="50" charset="-128"/>
                <a:ea typeface="HGP創英角ﾎﾟｯﾌﾟ体" pitchFamily="50" charset="-128"/>
                <a:cs typeface="メイリオ" panose="020B0604030504040204" pitchFamily="50" charset="-128"/>
              </a:rPr>
              <a:t>Ａ</a:t>
            </a:r>
            <a:r>
              <a:rPr lang="ja-JP" altLang="ja-JP" sz="1200" dirty="0" smtClean="0">
                <a:latin typeface="HGP創英角ﾎﾟｯﾌﾟ体" pitchFamily="50" charset="-128"/>
                <a:ea typeface="HGP創英角ﾎﾟｯﾌﾟ体" pitchFamily="50" charset="-128"/>
                <a:cs typeface="ＭＳ Ｐゴシック" pitchFamily="50" charset="-128"/>
              </a:rPr>
              <a:t>．</a:t>
            </a:r>
            <a:r>
              <a:rPr lang="ja-JP" altLang="en-US" sz="1200" dirty="0" smtClean="0">
                <a:latin typeface="HGP創英角ﾎﾟｯﾌﾟ体" pitchFamily="50" charset="-128"/>
                <a:ea typeface="HGP創英角ﾎﾟｯﾌﾟ体" pitchFamily="50" charset="-128"/>
                <a:cs typeface="ＭＳ Ｐゴシック" pitchFamily="50" charset="-128"/>
              </a:rPr>
              <a:t> </a:t>
            </a:r>
            <a:r>
              <a:rPr kumimoji="1" lang="ja-JP" sz="1200"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先発医薬品と</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品質や効き目、安全性が</a:t>
            </a:r>
            <a:endPar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indent="85725" defTabSz="914400" fontAlgn="base">
              <a:lnSpc>
                <a:spcPts val="1800"/>
              </a:lnSpc>
              <a:spcBef>
                <a:spcPct val="0"/>
              </a:spcBef>
              <a:spcAft>
                <a:spcPct val="0"/>
              </a:spcAft>
            </a:pP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      同等</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である</a:t>
            </a:r>
            <a:r>
              <a:rPr kumimoji="1" lang="ja-JP" altLang="en-US" sz="1200"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ことを</a:t>
            </a:r>
            <a:r>
              <a:rPr kumimoji="1" lang="ja-JP" sz="1200"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厳正に審査したもの</a:t>
            </a:r>
            <a:endParaRPr kumimoji="1" lang="en-US" altLang="ja-JP" sz="1200"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endParaRPr>
          </a:p>
          <a:p>
            <a:pPr lvl="0" indent="85725" defTabSz="914400" fontAlgn="base">
              <a:lnSpc>
                <a:spcPts val="1800"/>
              </a:lnSpc>
              <a:spcBef>
                <a:spcPct val="0"/>
              </a:spcBef>
              <a:spcAft>
                <a:spcPct val="0"/>
              </a:spcAft>
            </a:pP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なので、</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安心</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して使うこと</a:t>
            </a:r>
            <a:r>
              <a:rPr kumimoji="1" lang="ja-JP" altLang="en-US" sz="1200"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ができます</a:t>
            </a:r>
            <a:r>
              <a:rPr kumimoji="1" lang="ja-JP" sz="1200"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lvl="0" indent="85725" defTabSz="914400" fontAlgn="base">
              <a:lnSpc>
                <a:spcPts val="1400"/>
              </a:lnSpc>
              <a:spcBef>
                <a:spcPct val="0"/>
              </a:spcBef>
              <a:spcAft>
                <a:spcPct val="0"/>
              </a:spcAft>
            </a:pPr>
            <a:r>
              <a:rPr kumimoji="1" lang="ja-JP" sz="800" b="1" i="0" u="none" strike="noStrike" cap="none" normalizeH="0" baseline="0" dirty="0" smtClean="0">
                <a:ln>
                  <a:noFill/>
                </a:ln>
                <a:effectLst/>
                <a:latin typeface="ＭＳ Ｐゴシック" pitchFamily="50" charset="-128"/>
                <a:ea typeface="ＭＳ Ｐゴシック" pitchFamily="50" charset="-128"/>
                <a:cs typeface="ＭＳ Ｐゴシック" pitchFamily="50" charset="-128"/>
              </a:rPr>
              <a:t>　</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rgbClr val="0000FF"/>
                </a:solidFill>
                <a:effectLst/>
                <a:latin typeface="HGP創英角ﾎﾟｯﾌﾟ体" pitchFamily="50" charset="-128"/>
                <a:ea typeface="HGP創英角ﾎﾟｯﾌﾟ体" pitchFamily="50" charset="-128"/>
                <a:cs typeface="ＭＳ Ｐゴシック" pitchFamily="50" charset="-128"/>
              </a:rPr>
              <a:t> </a:t>
            </a:r>
            <a:r>
              <a:rPr kumimoji="1" lang="ja-JP" sz="1600" b="0" i="0" u="none" strike="noStrike" cap="none" normalizeH="0" baseline="0" dirty="0" smtClean="0">
                <a:ln>
                  <a:noFill/>
                </a:ln>
                <a:solidFill>
                  <a:srgbClr val="0000FF"/>
                </a:solidFill>
                <a:effectLst/>
                <a:latin typeface="HGP創英角ﾎﾟｯﾌﾟ体" pitchFamily="50" charset="-128"/>
                <a:ea typeface="HGP創英角ﾎﾟｯﾌﾟ体" pitchFamily="50" charset="-128"/>
                <a:cs typeface="ＭＳ Ｐゴシック" pitchFamily="50" charset="-128"/>
              </a:rPr>
              <a:t>Ｑ．みんな使っているの？</a:t>
            </a:r>
            <a:endParaRPr kumimoji="1" lang="ja-JP" sz="1600" b="0" i="0" u="none" strike="noStrike" cap="none" normalizeH="0" baseline="-25000" dirty="0" smtClean="0">
              <a:ln>
                <a:noFill/>
              </a:ln>
              <a:solidFill>
                <a:srgbClr val="0000FF"/>
              </a:solidFill>
              <a:effectLst/>
              <a:latin typeface="HGP創英角ﾎﾟｯﾌﾟ体" pitchFamily="50" charset="-128"/>
              <a:ea typeface="HGP創英角ﾎﾟｯﾌﾟ体" pitchFamily="50" charset="-128"/>
              <a:cs typeface="ＭＳ Ｐゴシック" pitchFamily="50" charset="-128"/>
            </a:endParaRPr>
          </a:p>
          <a:p>
            <a:pPr marL="0" marR="0" lvl="0" indent="0" algn="l" defTabSz="914400" rtl="0" eaLnBrk="1" fontAlgn="base" latinLnBrk="0" hangingPunct="1">
              <a:lnSpc>
                <a:spcPts val="900"/>
              </a:lnSpc>
              <a:spcBef>
                <a:spcPct val="0"/>
              </a:spcBef>
              <a:spcAft>
                <a:spcPct val="0"/>
              </a:spcAft>
              <a:buClrTx/>
              <a:buSzTx/>
              <a:buFontTx/>
              <a:buNone/>
              <a:tabLst/>
            </a:pPr>
            <a:endParaRPr kumimoji="1" lang="en-US" altLang="ja-JP" sz="1100" b="1" i="0" u="none" strike="noStrike" cap="none" normalizeH="0" baseline="0" dirty="0" smtClean="0">
              <a:ln>
                <a:noFill/>
              </a:ln>
              <a:effectLst/>
              <a:latin typeface="ＭＳ Ｐゴシック" pitchFamily="50" charset="-128"/>
              <a:ea typeface="ＭＳ Ｐゴシック" pitchFamily="50" charset="-128"/>
              <a:cs typeface="ＭＳ Ｐゴシック" pitchFamily="50" charset="-128"/>
            </a:endParaRPr>
          </a:p>
          <a:p>
            <a:pPr marL="266700" lvl="0" indent="-180975" defTabSz="914400" fontAlgn="base">
              <a:lnSpc>
                <a:spcPts val="1800"/>
              </a:lnSpc>
              <a:spcAft>
                <a:spcPct val="0"/>
              </a:spcAft>
            </a:pPr>
            <a:r>
              <a:rPr lang="ja-JP" altLang="en-US" sz="1100" dirty="0">
                <a:latin typeface="HGP創英角ﾎﾟｯﾌﾟ体" pitchFamily="50" charset="-128"/>
                <a:ea typeface="HGP創英角ﾎﾟｯﾌﾟ体" pitchFamily="50" charset="-128"/>
                <a:cs typeface="メイリオ" panose="020B0604030504040204" pitchFamily="50" charset="-128"/>
              </a:rPr>
              <a:t>Ａ</a:t>
            </a:r>
            <a:r>
              <a:rPr lang="ja-JP" altLang="ja-JP" sz="1100" dirty="0">
                <a:latin typeface="HGP創英角ﾎﾟｯﾌﾟ体" pitchFamily="50" charset="-128"/>
                <a:ea typeface="HGP創英角ﾎﾟｯﾌﾟ体" pitchFamily="50" charset="-128"/>
                <a:cs typeface="ＭＳ Ｐゴシック" pitchFamily="50" charset="-128"/>
              </a:rPr>
              <a:t>．</a:t>
            </a:r>
            <a:r>
              <a:rPr kumimoji="1" lang="ja-JP" sz="1200"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先発医薬品よりも</a:t>
            </a:r>
            <a:r>
              <a:rPr kumimoji="1" lang="ja-JP" sz="1200" b="1"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低価格</a:t>
            </a:r>
            <a:r>
              <a:rPr kumimoji="1" lang="ja-JP" sz="1200"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な</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ので</a:t>
            </a:r>
            <a:r>
              <a:rPr kumimoji="1" lang="ja-JP" sz="1200"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、医療</a:t>
            </a:r>
            <a:r>
              <a:rPr kumimoji="1" lang="ja-JP" altLang="en-US" sz="1200"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の</a:t>
            </a:r>
          </a:p>
          <a:p>
            <a:pPr marL="266700" lvl="0" indent="-180975" defTabSz="914400" fontAlgn="base">
              <a:lnSpc>
                <a:spcPts val="1800"/>
              </a:lnSpc>
              <a:spcAft>
                <a:spcPct val="0"/>
              </a:spcAft>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ja-JP" sz="1200"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質を</a:t>
            </a:r>
            <a:r>
              <a:rPr kumimoji="1" lang="ja-JP" altLang="en-US" sz="1200"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落とす</a:t>
            </a:r>
            <a:r>
              <a:rPr kumimoji="1" lang="ja-JP" sz="1200"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ことなく、医療費の削減に</a:t>
            </a:r>
            <a:endParaRPr kumimoji="1" lang="ja-JP" altLang="en-US" sz="1200"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endParaRPr>
          </a:p>
          <a:p>
            <a:pPr marL="266700" lvl="0" indent="-180975" defTabSz="914400" fontAlgn="base">
              <a:lnSpc>
                <a:spcPts val="1800"/>
              </a:lnSpc>
              <a:spcAft>
                <a:spcPct val="0"/>
              </a:spcAft>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i="0" u="none" strike="noStrike" cap="none" normalizeH="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つ</a:t>
            </a:r>
            <a:r>
              <a:rPr kumimoji="1" lang="ja-JP" sz="1200"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な</a:t>
            </a:r>
            <a:r>
              <a:rPr kumimoji="1" lang="ja-JP" altLang="en-US" sz="1200"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げることが</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でき</a:t>
            </a:r>
            <a:r>
              <a:rPr kumimoji="1" lang="ja-JP" sz="1200"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ます。</a:t>
            </a:r>
            <a:endParaRPr kumimoji="1" lang="en-US" altLang="ja-JP" sz="1200"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endParaRPr>
          </a:p>
          <a:p>
            <a:pPr marL="266700" lvl="0" indent="-180975" defTabSz="914400" fontAlgn="base">
              <a:lnSpc>
                <a:spcPts val="1800"/>
              </a:lnSpc>
              <a:spcAft>
                <a:spcPct val="0"/>
              </a:spcAft>
            </a:pP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ja-JP" sz="1200"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欧米では幅広く使われていて、日本</a:t>
            </a:r>
            <a:r>
              <a:rPr kumimoji="1" lang="ja-JP" altLang="en-US" sz="1200"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でも</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6700" lvl="0" indent="-180975" defTabSz="914400" fontAlgn="base">
              <a:lnSpc>
                <a:spcPts val="1800"/>
              </a:lnSpc>
              <a:spcAft>
                <a:spcPct val="0"/>
              </a:spcAft>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行政や</a:t>
            </a:r>
            <a:r>
              <a:rPr kumimoji="1" lang="ja-JP" sz="1200"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医療保険など</a:t>
            </a:r>
            <a:r>
              <a:rPr kumimoji="1" lang="ja-JP" altLang="en-US" sz="1200"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sz="1200"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国全体で普及促進</a:t>
            </a:r>
            <a:endParaRPr kumimoji="1" lang="en-US" altLang="ja-JP" sz="1200"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endParaRPr>
          </a:p>
          <a:p>
            <a:pPr marL="266700" lvl="0" indent="-180975" defTabSz="914400" fontAlgn="base">
              <a:lnSpc>
                <a:spcPts val="1800"/>
              </a:lnSpc>
              <a:spcAft>
                <a:spcPct val="0"/>
              </a:spcAft>
            </a:pP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ja-JP" sz="1200"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に</a:t>
            </a:r>
            <a:r>
              <a:rPr kumimoji="1" lang="ja-JP" altLang="en-US" sz="1200"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取り組んでいます。</a:t>
            </a:r>
            <a:endParaRPr kumimoji="1" lang="en-US" altLang="ja-JP" sz="1200"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endParaRPr>
          </a:p>
          <a:p>
            <a:pPr lvl="0" defTabSz="914400" fontAlgn="base">
              <a:spcBef>
                <a:spcPct val="0"/>
              </a:spcBef>
              <a:spcAft>
                <a:spcPct val="0"/>
              </a:spcAft>
            </a:pPr>
            <a:endParaRPr lang="en-US" altLang="ja-JP" sz="1200" dirty="0" smtClean="0">
              <a:latin typeface="ＭＳ Ｐゴシック" pitchFamily="50" charset="-128"/>
              <a:ea typeface="ＭＳ Ｐゴシック" pitchFamily="50" charset="-128"/>
              <a:cs typeface="ＭＳ Ｐゴシック" pitchFamily="50" charset="-128"/>
            </a:endParaRPr>
          </a:p>
          <a:p>
            <a:pPr lvl="0" defTabSz="914400" fontAlgn="base">
              <a:spcBef>
                <a:spcPct val="0"/>
              </a:spcBef>
              <a:spcAft>
                <a:spcPct val="0"/>
              </a:spcAft>
            </a:pPr>
            <a:r>
              <a:rPr lang="ja-JP" altLang="en-US" sz="1600" dirty="0" smtClean="0">
                <a:solidFill>
                  <a:srgbClr val="0000FF"/>
                </a:solidFill>
                <a:latin typeface="HGP創英角ﾎﾟｯﾌﾟ体" pitchFamily="50" charset="-128"/>
                <a:ea typeface="HGP創英角ﾎﾟｯﾌﾟ体" pitchFamily="50" charset="-128"/>
                <a:cs typeface="ＭＳ Ｐゴシック" pitchFamily="50" charset="-128"/>
              </a:rPr>
              <a:t> </a:t>
            </a:r>
            <a:r>
              <a:rPr lang="ja-JP" altLang="ja-JP" sz="1600" dirty="0" smtClean="0">
                <a:solidFill>
                  <a:srgbClr val="0000FF"/>
                </a:solidFill>
                <a:latin typeface="HGP創英角ﾎﾟｯﾌﾟ体" pitchFamily="50" charset="-128"/>
                <a:ea typeface="HGP創英角ﾎﾟｯﾌﾟ体" pitchFamily="50" charset="-128"/>
                <a:cs typeface="ＭＳ Ｐゴシック" pitchFamily="50" charset="-128"/>
              </a:rPr>
              <a:t>Ｑ．</a:t>
            </a:r>
            <a:r>
              <a:rPr lang="ja-JP" altLang="en-US" sz="1600" dirty="0" smtClean="0">
                <a:solidFill>
                  <a:srgbClr val="0000FF"/>
                </a:solidFill>
                <a:latin typeface="HGP創英角ﾎﾟｯﾌﾟ体" pitchFamily="50" charset="-128"/>
                <a:ea typeface="HGP創英角ﾎﾟｯﾌﾟ体" pitchFamily="50" charset="-128"/>
                <a:cs typeface="ＭＳ Ｐゴシック" pitchFamily="50" charset="-128"/>
              </a:rPr>
              <a:t>生活保護では使われているの？</a:t>
            </a:r>
            <a:endParaRPr lang="en-US" altLang="ja-JP" sz="1600" dirty="0" smtClean="0">
              <a:solidFill>
                <a:srgbClr val="0000FF"/>
              </a:solidFill>
              <a:latin typeface="HGP創英角ﾎﾟｯﾌﾟ体" pitchFamily="50" charset="-128"/>
              <a:ea typeface="HGP創英角ﾎﾟｯﾌﾟ体" pitchFamily="50" charset="-128"/>
              <a:cs typeface="ＭＳ Ｐゴシック" pitchFamily="50" charset="-128"/>
            </a:endParaRPr>
          </a:p>
          <a:p>
            <a:pPr lvl="0" defTabSz="914400" fontAlgn="base">
              <a:lnSpc>
                <a:spcPts val="900"/>
              </a:lnSpc>
              <a:spcBef>
                <a:spcPts val="100"/>
              </a:spcBef>
              <a:spcAft>
                <a:spcPct val="0"/>
              </a:spcAft>
            </a:pPr>
            <a:r>
              <a:rPr lang="ja-JP" altLang="en-US" sz="1100" b="1" dirty="0" smtClean="0">
                <a:latin typeface="ＭＳ Ｐゴシック" pitchFamily="50" charset="-128"/>
                <a:ea typeface="ＭＳ Ｐゴシック" pitchFamily="50" charset="-128"/>
                <a:cs typeface="ＭＳ Ｐゴシック" pitchFamily="50" charset="-128"/>
              </a:rPr>
              <a:t>　</a:t>
            </a:r>
            <a:endParaRPr lang="en-US" altLang="ja-JP" sz="1100" b="1" dirty="0" smtClean="0">
              <a:latin typeface="ＭＳ Ｐゴシック" pitchFamily="50" charset="-128"/>
              <a:ea typeface="ＭＳ Ｐゴシック" pitchFamily="50" charset="-128"/>
              <a:cs typeface="ＭＳ Ｐゴシック" pitchFamily="50" charset="-128"/>
            </a:endParaRPr>
          </a:p>
          <a:p>
            <a:pPr marL="266700" lvl="0" indent="-180975" defTabSz="914400" fontAlgn="base">
              <a:lnSpc>
                <a:spcPts val="1800"/>
              </a:lnSpc>
              <a:spcBef>
                <a:spcPts val="100"/>
              </a:spcBef>
              <a:spcAft>
                <a:spcPct val="0"/>
              </a:spcAft>
            </a:pPr>
            <a:r>
              <a:rPr lang="ja-JP" altLang="en-US" sz="1100" dirty="0" smtClean="0">
                <a:latin typeface="HGP創英角ﾎﾟｯﾌﾟ体" pitchFamily="50" charset="-128"/>
                <a:ea typeface="HGP創英角ﾎﾟｯﾌﾟ体" pitchFamily="50" charset="-128"/>
                <a:cs typeface="メイリオ" panose="020B0604030504040204" pitchFamily="50" charset="-128"/>
              </a:rPr>
              <a:t>Ａ</a:t>
            </a:r>
            <a:r>
              <a:rPr lang="ja-JP" altLang="ja-JP" sz="1100" dirty="0" smtClean="0">
                <a:latin typeface="HGP創英角ﾎﾟｯﾌﾟ体" pitchFamily="50" charset="-128"/>
                <a:ea typeface="HGP創英角ﾎﾟｯﾌﾟ体" pitchFamily="50" charset="-128"/>
                <a:cs typeface="ＭＳ Ｐゴシック"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医師</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が専門的な判断に基づいて</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、後発医薬品の使用</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を認めている場合は</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、生活保護を受けている方に後発医</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薬品を使用して</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いただいています。国全体でも後発医薬品の普及促進に取り組んでいます。</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6700" lvl="0" defTabSz="914400" fontAlgn="base">
              <a:lnSpc>
                <a:spcPts val="1800"/>
              </a:lnSpc>
              <a:spcBef>
                <a:spcPts val="100"/>
              </a:spcBef>
              <a:spcAft>
                <a:spcPct val="0"/>
              </a:spcAft>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生活保護を受けている方は、調剤のうち６割以上が後発医薬品となっています。</a:t>
            </a:r>
            <a:endParaRPr kumimoji="1" lang="en-US" altLang="ja-JP" sz="1100"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20" name="Rectangle 96" hidden="1"/>
          <p:cNvSpPr>
            <a:spLocks noChangeArrowheads="1" noChangeShapeType="1"/>
          </p:cNvSpPr>
          <p:nvPr/>
        </p:nvSpPr>
        <p:spPr bwMode="auto">
          <a:xfrm flipV="1">
            <a:off x="450156" y="972319"/>
            <a:ext cx="2881312" cy="71438"/>
          </a:xfrm>
          <a:prstGeom prst="rect">
            <a:avLst/>
          </a:prstGeom>
          <a:no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ja-JP" altLang="en-US"/>
          </a:p>
        </p:txBody>
      </p:sp>
      <p:grpSp>
        <p:nvGrpSpPr>
          <p:cNvPr id="148" name="グループ化 147"/>
          <p:cNvGrpSpPr/>
          <p:nvPr/>
        </p:nvGrpSpPr>
        <p:grpSpPr>
          <a:xfrm>
            <a:off x="8083797" y="6997306"/>
            <a:ext cx="2303463" cy="331787"/>
            <a:chOff x="7831137" y="6912769"/>
            <a:chExt cx="2303463" cy="331787"/>
          </a:xfrm>
        </p:grpSpPr>
        <p:sp>
          <p:nvSpPr>
            <p:cNvPr id="1140" name="Text Box 116"/>
            <p:cNvSpPr txBox="1">
              <a:spLocks noChangeArrowheads="1" noChangeShapeType="1"/>
            </p:cNvSpPr>
            <p:nvPr/>
          </p:nvSpPr>
          <p:spPr bwMode="auto">
            <a:xfrm>
              <a:off x="7831137" y="6912769"/>
              <a:ext cx="2303463" cy="331787"/>
            </a:xfrm>
            <a:prstGeom prst="rect">
              <a:avLst/>
            </a:prstGeom>
            <a:noFill/>
            <a:ln w="0" algn="in">
              <a:noFill/>
              <a:miter lim="800000"/>
              <a:headEnd/>
              <a:tailEnd/>
            </a:ln>
            <a:effectLst/>
          </p:spPr>
          <p:txBody>
            <a:bodyPr vert="horz" wrap="square" lIns="0" tIns="3600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sz="1800"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厚 生 労 働 省</a:t>
              </a:r>
              <a:endParaRPr kumimoji="1" lang="ja-JP" sz="180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162" name="Picture 138"/>
            <p:cNvPicPr>
              <a:picLocks noChangeAspect="1" noChangeArrowheads="1"/>
            </p:cNvPicPr>
            <p:nvPr/>
          </p:nvPicPr>
          <p:blipFill>
            <a:blip r:embed="rId2" cstate="print"/>
            <a:srcRect/>
            <a:stretch>
              <a:fillRect/>
            </a:stretch>
          </p:blipFill>
          <p:spPr bwMode="auto">
            <a:xfrm>
              <a:off x="7902575" y="6912769"/>
              <a:ext cx="287337" cy="288925"/>
            </a:xfrm>
            <a:prstGeom prst="rect">
              <a:avLst/>
            </a:prstGeom>
            <a:noFill/>
            <a:ln w="9525" algn="in">
              <a:noFill/>
              <a:miter lim="800000"/>
              <a:headEnd/>
              <a:tailEnd/>
            </a:ln>
            <a:effectLst/>
          </p:spPr>
        </p:pic>
      </p:grpSp>
      <p:sp>
        <p:nvSpPr>
          <p:cNvPr id="1163" name="Text Box 139"/>
          <p:cNvSpPr txBox="1">
            <a:spLocks noChangeArrowheads="1" noChangeShapeType="1"/>
          </p:cNvSpPr>
          <p:nvPr/>
        </p:nvSpPr>
        <p:spPr bwMode="auto">
          <a:xfrm>
            <a:off x="8227019" y="6703935"/>
            <a:ext cx="1640559" cy="317056"/>
          </a:xfrm>
          <a:prstGeom prst="rect">
            <a:avLst/>
          </a:prstGeom>
          <a:noFill/>
          <a:ln w="0" algn="in">
            <a:noFill/>
            <a:miter lim="800000"/>
            <a:headEnd/>
            <a:tailEnd/>
          </a:ln>
          <a:effectLst/>
        </p:spPr>
        <p:txBody>
          <a:bodyPr vert="horz" wrap="square" lIns="0" tIns="0" rIns="0" bIns="0" numCol="1" anchor="t" anchorCtr="0" compatLnSpc="1">
            <a:prstTxWarp prst="textNoShape">
              <a:avLst/>
            </a:prstTxWarp>
          </a:bodyPr>
          <a:lstStyle/>
          <a:p>
            <a:pPr lvl="0" algn="dist" defTabSz="914400" fontAlgn="base">
              <a:spcBef>
                <a:spcPct val="0"/>
              </a:spcBef>
              <a:spcAft>
                <a:spcPct val="0"/>
              </a:spcAft>
            </a:pPr>
            <a:r>
              <a:rPr lang="ja-JP" altLang="en-US" sz="18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広島市</a:t>
            </a:r>
            <a:endParaRPr kumimoji="1" lang="ja-JP" sz="180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64" name="Rectangle 140"/>
          <p:cNvSpPr>
            <a:spLocks noChangeArrowheads="1"/>
          </p:cNvSpPr>
          <p:nvPr/>
        </p:nvSpPr>
        <p:spPr bwMode="auto">
          <a:xfrm>
            <a:off x="8227020" y="2269331"/>
            <a:ext cx="1152525" cy="3024188"/>
          </a:xfrm>
          <a:prstGeom prst="rect">
            <a:avLst/>
          </a:prstGeom>
          <a:noFill/>
          <a:ln w="9525" algn="in">
            <a:noFill/>
            <a:miter lim="800000"/>
            <a:headEnd/>
            <a:tailEnd/>
          </a:ln>
          <a:effectLst/>
        </p:spPr>
        <p:txBody>
          <a:bodyPr vert="eaVert" wrap="square" lIns="36576" tIns="36576" rIns="36576" bIns="36576"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sz="1200" b="0" i="0" u="none" strike="noStrike" cap="none" normalizeH="0" baseline="0" dirty="0" smtClean="0">
              <a:ln>
                <a:noFill/>
              </a:ln>
              <a:solidFill>
                <a:srgbClr val="000000"/>
              </a:solidFill>
              <a:effectLst/>
              <a:latin typeface="Garamond" pitchFamily="18" charset="0"/>
              <a:ea typeface="ＭＳ 明朝" pitchFamily="17" charset="-128"/>
              <a:cs typeface="ＭＳ Ｐゴシック" pitchFamily="50" charset="-128"/>
            </a:endParaRPr>
          </a:p>
        </p:txBody>
      </p:sp>
      <p:sp>
        <p:nvSpPr>
          <p:cNvPr id="1167" name="Text Box 143"/>
          <p:cNvSpPr txBox="1">
            <a:spLocks noChangeArrowheads="1"/>
          </p:cNvSpPr>
          <p:nvPr/>
        </p:nvSpPr>
        <p:spPr bwMode="auto">
          <a:xfrm>
            <a:off x="7361470" y="108211"/>
            <a:ext cx="3060000" cy="6174808"/>
          </a:xfrm>
          <a:prstGeom prst="rect">
            <a:avLst/>
          </a:prstGeom>
          <a:solidFill>
            <a:srgbClr val="FFE7FF"/>
          </a:solidFill>
          <a:ln w="9525" algn="in">
            <a:noFill/>
            <a:miter lim="800000"/>
            <a:headEnd/>
            <a:tailEnd/>
          </a:ln>
          <a:effectLst/>
        </p:spPr>
        <p:txBody>
          <a:bodyPr vert="eaVert" wrap="square" lIns="36576" tIns="36576" rIns="36576" bIns="36576"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200" b="1"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Ｐゴシック" pitchFamily="50" charset="-128"/>
              </a:rPr>
              <a:t>　　</a:t>
            </a:r>
            <a:endParaRPr kumimoji="1" lang="ja-JP" sz="200" b="1"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Ｐゴシック" pitchFamily="50" charset="-128"/>
              </a:rPr>
              <a:t> </a:t>
            </a:r>
            <a:r>
              <a:rPr kumimoji="1" lang="ja-JP" altLang="en-US" sz="1400" b="1"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Ｐゴシック" pitchFamily="50" charset="-128"/>
              </a:rPr>
              <a:t>　　 　　　</a:t>
            </a:r>
            <a:endParaRPr kumimoji="1" lang="en-US" altLang="ja-JP" sz="1400" b="1"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altLang="ja-JP" sz="1400" b="1" dirty="0">
              <a:solidFill>
                <a:srgbClr val="000000"/>
              </a:solidFill>
              <a:latin typeface="HG丸ｺﾞｼｯｸM-PRO" pitchFamily="50" charset="-128"/>
              <a:ea typeface="HG丸ｺﾞｼｯｸM-PRO"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600"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Ｐゴシック" pitchFamily="50" charset="-128"/>
              </a:rPr>
              <a:t>　　　　</a:t>
            </a:r>
            <a:endParaRPr lang="en-US" altLang="ja-JP" sz="1400" b="1" dirty="0">
              <a:solidFill>
                <a:srgbClr val="000000"/>
              </a:solidFill>
              <a:latin typeface="HG丸ｺﾞｼｯｸM-PRO" pitchFamily="50" charset="-128"/>
              <a:ea typeface="HG丸ｺﾞｼｯｸM-PRO" pitchFamily="50" charset="-128"/>
              <a:cs typeface="ＭＳ Ｐゴシック" pitchFamily="50" charset="-128"/>
            </a:endParaRPr>
          </a:p>
          <a:p>
            <a:pPr marL="0" marR="0" lvl="0" indent="0" algn="l" defTabSz="914400" rtl="0" eaLnBrk="1" fontAlgn="base" latinLnBrk="0" hangingPunct="1">
              <a:lnSpc>
                <a:spcPts val="300"/>
              </a:lnSpc>
              <a:spcBef>
                <a:spcPct val="0"/>
              </a:spcBef>
              <a:spcAft>
                <a:spcPct val="0"/>
              </a:spcAft>
              <a:buClrTx/>
              <a:buSzTx/>
              <a:buFontTx/>
              <a:buNone/>
              <a:tabLst/>
            </a:pPr>
            <a:endParaRPr lang="en-US" altLang="ja-JP" sz="10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base" latinLnBrk="0" hangingPunct="1">
              <a:lnSpc>
                <a:spcPts val="2600"/>
              </a:lnSpc>
              <a:spcBef>
                <a:spcPct val="0"/>
              </a:spcBef>
              <a:spcAft>
                <a:spcPct val="0"/>
              </a:spcAft>
              <a:buClrTx/>
              <a:buSzTx/>
              <a:buFontTx/>
              <a:buNone/>
              <a:tabLst/>
            </a:pPr>
            <a:r>
              <a:rPr kumimoji="1" lang="ja-JP" altLang="en-US" sz="2200" b="1"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Ｐゴシック" pitchFamily="50" charset="-128"/>
              </a:rPr>
              <a:t>　　　</a:t>
            </a:r>
            <a:endParaRPr lang="en-US" altLang="ja-JP" sz="2400" b="1" dirty="0" smtClean="0">
              <a:solidFill>
                <a:srgbClr val="000000"/>
              </a:solidFill>
              <a:latin typeface="HG丸ｺﾞｼｯｸM-PRO" pitchFamily="50" charset="-128"/>
              <a:ea typeface="HG丸ｺﾞｼｯｸM-PRO"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altLang="ja-JP" sz="3500" b="1" dirty="0" smtClean="0">
              <a:solidFill>
                <a:srgbClr val="000000"/>
              </a:solidFill>
              <a:latin typeface="HG丸ｺﾞｼｯｸM-PRO" pitchFamily="50" charset="-128"/>
              <a:ea typeface="HG丸ｺﾞｼｯｸM-PRO" pitchFamily="50" charset="-128"/>
              <a:cs typeface="ＭＳ Ｐゴシック" pitchFamily="50" charset="-128"/>
            </a:endParaRPr>
          </a:p>
        </p:txBody>
      </p:sp>
      <p:grpSp>
        <p:nvGrpSpPr>
          <p:cNvPr id="3" name="グループ化 2"/>
          <p:cNvGrpSpPr/>
          <p:nvPr/>
        </p:nvGrpSpPr>
        <p:grpSpPr>
          <a:xfrm>
            <a:off x="3582504" y="241959"/>
            <a:ext cx="3480797" cy="5421159"/>
            <a:chOff x="3690516" y="2412479"/>
            <a:chExt cx="3312368" cy="5421157"/>
          </a:xfrm>
        </p:grpSpPr>
        <p:sp>
          <p:nvSpPr>
            <p:cNvPr id="1165" name="AutoShape 141"/>
            <p:cNvSpPr>
              <a:spLocks noChangeArrowheads="1"/>
            </p:cNvSpPr>
            <p:nvPr/>
          </p:nvSpPr>
          <p:spPr bwMode="auto">
            <a:xfrm>
              <a:off x="3853753" y="2412479"/>
              <a:ext cx="3149130" cy="5421157"/>
            </a:xfrm>
            <a:prstGeom prst="roundRect">
              <a:avLst>
                <a:gd name="adj" fmla="val 8949"/>
              </a:avLst>
            </a:prstGeom>
            <a:noFill/>
            <a:ln w="6350" algn="in">
              <a:solidFill>
                <a:srgbClr val="0000FF"/>
              </a:solidFill>
              <a:round/>
              <a:headEnd/>
              <a:tailEnd/>
            </a:ln>
            <a:effectLst/>
          </p:spPr>
          <p:txBody>
            <a:bodyPr vert="horz" wrap="square" lIns="576" tIns="72000" rIns="576" bIns="36576" numCol="1" anchor="t" anchorCtr="0" compatLnSpc="1">
              <a:prstTxWarp prst="textNoShape">
                <a:avLst/>
              </a:prstTxWarp>
            </a:bodyPr>
            <a:lstStyle/>
            <a:p>
              <a:pPr marL="0" marR="0" lvl="0" indent="0" algn="l" defTabSz="914400" rtl="0" eaLnBrk="1" fontAlgn="base" latinLnBrk="0" hangingPunct="1">
                <a:lnSpc>
                  <a:spcPct val="100000"/>
                </a:lnSpc>
                <a:spcAft>
                  <a:spcPct val="0"/>
                </a:spcAft>
                <a:buClrTx/>
                <a:buSzTx/>
                <a:buFontTx/>
                <a:buNone/>
                <a:tabLst/>
              </a:pPr>
              <a:r>
                <a:rPr kumimoji="1" lang="ja-JP" sz="1200" b="1" i="0" u="none" strike="noStrike" cap="none" normalizeH="0" baseline="-25000" dirty="0" smtClean="0">
                  <a:ln>
                    <a:noFill/>
                  </a:ln>
                  <a:solidFill>
                    <a:srgbClr val="000000"/>
                  </a:solidFill>
                  <a:effectLst/>
                  <a:latin typeface="ＭＳ Ｐゴシック" pitchFamily="50" charset="-128"/>
                  <a:ea typeface="ＭＳ Ｐゴシック" pitchFamily="50" charset="-128"/>
                  <a:cs typeface="ＭＳ Ｐゴシック" pitchFamily="50" charset="-128"/>
                </a:rPr>
                <a:t>　 </a:t>
              </a:r>
              <a:endParaRPr kumimoji="1" lang="ja-JP" altLang="en-US" sz="1200" b="1" i="0" u="none" strike="noStrike" cap="none" normalizeH="0" baseline="-25000" dirty="0" smtClean="0">
                <a:ln>
                  <a:noFill/>
                </a:ln>
                <a:solidFill>
                  <a:srgbClr val="000000"/>
                </a:solidFill>
                <a:effectLst/>
                <a:latin typeface="ＭＳ Ｐゴシック" pitchFamily="50" charset="-128"/>
                <a:ea typeface="ＭＳ Ｐゴシック" pitchFamily="50" charset="-128"/>
                <a:cs typeface="ＭＳ Ｐゴシック" pitchFamily="50" charset="-128"/>
              </a:endParaRPr>
            </a:p>
            <a:p>
              <a:pPr marL="361950" marR="0" lvl="0" defTabSz="914400" rtl="0" eaLnBrk="1" fontAlgn="base" latinLnBrk="0" hangingPunct="1">
                <a:lnSpc>
                  <a:spcPts val="2800"/>
                </a:lnSpc>
                <a:spcAft>
                  <a:spcPct val="0"/>
                </a:spcAft>
                <a:buClrTx/>
                <a:buSzTx/>
                <a:buFontTx/>
                <a:buNone/>
                <a:tabLst/>
              </a:pPr>
              <a:r>
                <a:rPr kumimoji="1" lang="ja-JP" altLang="en-US" sz="1600" b="1" i="0" u="none" strike="noStrike" cap="none" normalizeH="0" baseline="0" dirty="0" smtClean="0">
                  <a:ln>
                    <a:noFill/>
                  </a:ln>
                  <a:solidFill>
                    <a:srgbClr val="0000FF"/>
                  </a:solidFill>
                  <a:effectLst/>
                  <a:latin typeface="メイリオ" panose="020B0604030504040204" pitchFamily="50" charset="-128"/>
                  <a:ea typeface="メイリオ" panose="020B0604030504040204" pitchFamily="50" charset="-128"/>
                  <a:cs typeface="メイリオ" panose="020B0604030504040204" pitchFamily="50" charset="-128"/>
                </a:rPr>
                <a:t>後発</a:t>
              </a:r>
              <a:r>
                <a:rPr kumimoji="1" lang="ja-JP" sz="1600" b="1" i="0" u="none" strike="noStrike" cap="none" normalizeH="0" baseline="0" dirty="0" smtClean="0">
                  <a:ln>
                    <a:noFill/>
                  </a:ln>
                  <a:solidFill>
                    <a:srgbClr val="0000FF"/>
                  </a:solidFill>
                  <a:effectLst/>
                  <a:latin typeface="メイリオ" panose="020B0604030504040204" pitchFamily="50" charset="-128"/>
                  <a:ea typeface="メイリオ" panose="020B0604030504040204" pitchFamily="50" charset="-128"/>
                  <a:cs typeface="メイリオ" panose="020B0604030504040204" pitchFamily="50" charset="-128"/>
                </a:rPr>
                <a:t>医薬品について</a:t>
              </a:r>
              <a:r>
                <a:rPr kumimoji="1" lang="ja-JP" altLang="en-US" sz="1600" b="1" i="0" u="none" strike="noStrike" cap="none" normalizeH="0" baseline="0" dirty="0" smtClean="0">
                  <a:ln>
                    <a:noFill/>
                  </a:ln>
                  <a:solidFill>
                    <a:srgbClr val="0000FF"/>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600" b="1" baseline="-25000"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b="1" baseline="-25000"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sz="1600" b="1" i="0" u="none" strike="noStrike" cap="none" normalizeH="0" baseline="0" dirty="0" smtClean="0">
                  <a:ln>
                    <a:noFill/>
                  </a:ln>
                  <a:solidFill>
                    <a:srgbClr val="0000FF"/>
                  </a:solidFill>
                  <a:effectLst/>
                  <a:latin typeface="メイリオ" panose="020B0604030504040204" pitchFamily="50" charset="-128"/>
                  <a:ea typeface="メイリオ" panose="020B0604030504040204" pitchFamily="50" charset="-128"/>
                  <a:cs typeface="メイリオ" panose="020B0604030504040204" pitchFamily="50" charset="-128"/>
                </a:rPr>
                <a:t>わからないことや</a:t>
              </a:r>
              <a:endParaRPr kumimoji="1" lang="ja-JP" altLang="en-US" sz="1600" b="1" i="0" u="none" strike="noStrike" cap="none" normalizeH="0" baseline="0" dirty="0" smtClean="0">
                <a:ln>
                  <a:noFill/>
                </a:ln>
                <a:solidFill>
                  <a:srgbClr val="0000FF"/>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361950" marR="0" lvl="0" defTabSz="914400" rtl="0" eaLnBrk="1" fontAlgn="base" latinLnBrk="0" hangingPunct="1">
                <a:lnSpc>
                  <a:spcPts val="2800"/>
                </a:lnSpc>
                <a:spcAft>
                  <a:spcPct val="0"/>
                </a:spcAft>
                <a:buClrTx/>
                <a:buSzTx/>
                <a:buFontTx/>
                <a:buNone/>
                <a:tabLst/>
              </a:pPr>
              <a:r>
                <a:rPr kumimoji="1" lang="ja-JP" sz="1600" b="1" i="0" u="none" strike="noStrike" cap="none" normalizeH="0" baseline="0" dirty="0" smtClean="0">
                  <a:ln>
                    <a:noFill/>
                  </a:ln>
                  <a:solidFill>
                    <a:srgbClr val="0000FF"/>
                  </a:solidFill>
                  <a:effectLst/>
                  <a:latin typeface="メイリオ" panose="020B0604030504040204" pitchFamily="50" charset="-128"/>
                  <a:ea typeface="メイリオ" panose="020B0604030504040204" pitchFamily="50" charset="-128"/>
                  <a:cs typeface="メイリオ" panose="020B0604030504040204" pitchFamily="50" charset="-128"/>
                </a:rPr>
                <a:t>不安なことがあ</a:t>
              </a:r>
              <a:r>
                <a:rPr lang="ja-JP" altLang="en-US" sz="1600"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る</a:t>
              </a:r>
              <a:r>
                <a:rPr lang="ja-JP" altLang="en-US" sz="16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とき</a:t>
              </a:r>
              <a:r>
                <a:rPr kumimoji="1" lang="ja-JP" sz="1600" b="1" i="0" u="none" strike="noStrike" cap="none" normalizeH="0" baseline="0" dirty="0" smtClean="0">
                  <a:ln>
                    <a:noFill/>
                  </a:ln>
                  <a:solidFill>
                    <a:srgbClr val="0000FF"/>
                  </a:solidFill>
                  <a:effectLst/>
                  <a:latin typeface="メイリオ" panose="020B0604030504040204" pitchFamily="50" charset="-128"/>
                  <a:ea typeface="メイリオ" panose="020B0604030504040204" pitchFamily="50" charset="-128"/>
                  <a:cs typeface="メイリオ" panose="020B0604030504040204" pitchFamily="50" charset="-128"/>
                </a:rPr>
                <a:t>は、</a:t>
              </a:r>
              <a:endParaRPr kumimoji="1" lang="en-US" altLang="ja-JP" sz="1600" b="1" i="0" u="none" strike="noStrike" cap="none" normalizeH="0" baseline="0" dirty="0" smtClean="0">
                <a:ln>
                  <a:noFill/>
                </a:ln>
                <a:solidFill>
                  <a:srgbClr val="0000FF"/>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361950" marR="0" lvl="0" defTabSz="914400" rtl="0" eaLnBrk="1" fontAlgn="base" latinLnBrk="0" hangingPunct="1">
                <a:lnSpc>
                  <a:spcPts val="2800"/>
                </a:lnSpc>
                <a:spcAft>
                  <a:spcPct val="0"/>
                </a:spcAft>
                <a:buClrTx/>
                <a:buSzTx/>
                <a:buFontTx/>
                <a:buNone/>
                <a:tabLst/>
              </a:pPr>
              <a:r>
                <a:rPr kumimoji="1" lang="ja-JP" sz="1600" b="1" i="0" u="none" strike="noStrike" cap="none" normalizeH="0" baseline="0" dirty="0" smtClean="0">
                  <a:ln>
                    <a:noFill/>
                  </a:ln>
                  <a:solidFill>
                    <a:srgbClr val="0000FF"/>
                  </a:solidFill>
                  <a:effectLst/>
                  <a:latin typeface="メイリオ" panose="020B0604030504040204" pitchFamily="50" charset="-128"/>
                  <a:ea typeface="メイリオ" panose="020B0604030504040204" pitchFamily="50" charset="-128"/>
                  <a:cs typeface="メイリオ" panose="020B0604030504040204" pitchFamily="50" charset="-128"/>
                </a:rPr>
                <a:t>福祉事務所や医師または</a:t>
              </a:r>
              <a:endParaRPr kumimoji="1" lang="en-US" altLang="ja-JP" sz="1600" b="1" i="0" u="none" strike="noStrike" cap="none" normalizeH="0" baseline="0" dirty="0" smtClean="0">
                <a:ln>
                  <a:noFill/>
                </a:ln>
                <a:solidFill>
                  <a:srgbClr val="0000FF"/>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361950" marR="0" lvl="0" defTabSz="914400" rtl="0" eaLnBrk="1" fontAlgn="base" latinLnBrk="0" hangingPunct="1">
                <a:lnSpc>
                  <a:spcPts val="2800"/>
                </a:lnSpc>
                <a:spcAft>
                  <a:spcPct val="0"/>
                </a:spcAft>
                <a:buClrTx/>
                <a:buSzTx/>
                <a:buFontTx/>
                <a:buNone/>
                <a:tabLst/>
              </a:pPr>
              <a:r>
                <a:rPr kumimoji="1" lang="ja-JP" sz="1600" b="1" i="0" u="none" strike="noStrike" cap="none" normalizeH="0" baseline="0" dirty="0" smtClean="0">
                  <a:ln>
                    <a:noFill/>
                  </a:ln>
                  <a:solidFill>
                    <a:srgbClr val="0000FF"/>
                  </a:solidFill>
                  <a:effectLst/>
                  <a:latin typeface="メイリオ" panose="020B0604030504040204" pitchFamily="50" charset="-128"/>
                  <a:ea typeface="メイリオ" panose="020B0604030504040204" pitchFamily="50" charset="-128"/>
                  <a:cs typeface="メイリオ" panose="020B0604030504040204" pitchFamily="50" charset="-128"/>
                </a:rPr>
                <a:t>薬剤師に相談しましょう</a:t>
              </a:r>
              <a:r>
                <a:rPr kumimoji="1" lang="ja-JP" sz="1800" b="1" i="0" u="none" strike="noStrike" cap="none" normalizeH="0" baseline="0" dirty="0" smtClean="0">
                  <a:ln>
                    <a:noFill/>
                  </a:ln>
                  <a:solidFill>
                    <a:srgbClr val="0000FF"/>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sz="1800" b="1"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t>
              </a:r>
              <a:endParaRPr kumimoji="1" lang="ja-JP" sz="1800" b="1"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66" name="Rectangle 142"/>
            <p:cNvSpPr>
              <a:spLocks noChangeArrowheads="1"/>
            </p:cNvSpPr>
            <p:nvPr/>
          </p:nvSpPr>
          <p:spPr bwMode="auto">
            <a:xfrm>
              <a:off x="3969817" y="4492478"/>
              <a:ext cx="2804264" cy="1048486"/>
            </a:xfrm>
            <a:prstGeom prst="rect">
              <a:avLst/>
            </a:prstGeom>
            <a:noFill/>
            <a:ln w="3175" algn="in">
              <a:solidFill>
                <a:schemeClr val="tx1"/>
              </a:solidFill>
              <a:miter lim="800000"/>
              <a:headEnd/>
              <a:tailEnd/>
            </a:ln>
            <a:effectLst/>
          </p:spPr>
          <p:txBody>
            <a:bodyPr vert="horz" wrap="square" lIns="36576" tIns="108000"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50"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sz="1050"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福祉事務所の連絡先</a:t>
              </a:r>
              <a:r>
                <a:rPr kumimoji="1" lang="ja-JP" altLang="ja-JP" sz="1050"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ja-JP" sz="105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6" name="Rectangle 142"/>
            <p:cNvSpPr>
              <a:spLocks noChangeArrowheads="1"/>
            </p:cNvSpPr>
            <p:nvPr/>
          </p:nvSpPr>
          <p:spPr bwMode="auto">
            <a:xfrm>
              <a:off x="3690516" y="4788743"/>
              <a:ext cx="3312368" cy="2520280"/>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177800" marR="0" lvl="0" indent="-177800" algn="l" defTabSz="914400" rtl="0" eaLnBrk="1" fontAlgn="base" latinLnBrk="0" hangingPunct="1">
                <a:lnSpc>
                  <a:spcPct val="100000"/>
                </a:lnSpc>
                <a:spcBef>
                  <a:spcPct val="0"/>
                </a:spcBef>
                <a:spcAft>
                  <a:spcPct val="0"/>
                </a:spcAft>
                <a:buClrTx/>
                <a:buSzTx/>
                <a:buFontTx/>
                <a:buNone/>
                <a:tabLst/>
              </a:pPr>
              <a:endParaRPr kumimoji="1" lang="ja-JP" altLang="ja-JP" sz="1100" b="0" i="0" u="none" strike="noStrike" cap="none" normalizeH="0" baseline="0" dirty="0" smtClean="0">
                <a:ln>
                  <a:noFill/>
                </a:ln>
                <a:solidFill>
                  <a:schemeClr val="tx1"/>
                </a:solidFill>
                <a:effectLst/>
                <a:latin typeface="+mn-ea"/>
                <a:cs typeface="ＭＳ Ｐゴシック" pitchFamily="50" charset="-128"/>
              </a:endParaRPr>
            </a:p>
          </p:txBody>
        </p:sp>
        <p:sp>
          <p:nvSpPr>
            <p:cNvPr id="57" name="Rectangle 142"/>
            <p:cNvSpPr>
              <a:spLocks noChangeArrowheads="1"/>
            </p:cNvSpPr>
            <p:nvPr/>
          </p:nvSpPr>
          <p:spPr bwMode="auto">
            <a:xfrm>
              <a:off x="3880693" y="5674672"/>
              <a:ext cx="3101044" cy="2061287"/>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177800" lvl="0" indent="-177800" defTabSz="914400" fontAlgn="base">
                <a:lnSpc>
                  <a:spcPts val="1400"/>
                </a:lnSpc>
                <a:spcBef>
                  <a:spcPct val="0"/>
                </a:spcBef>
                <a:spcAft>
                  <a:spcPct val="0"/>
                </a:spcAft>
              </a:pP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  ▼以下</a:t>
              </a:r>
              <a:r>
                <a:rPr kumimoji="1" lang="ja-JP" altLang="en-US" sz="1200" b="1"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の団体でも後発医薬品に関する</a:t>
              </a:r>
              <a:endParaRPr kumimoji="1" lang="en-US" altLang="ja-JP" sz="1200" b="1"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endParaRPr>
            </a:p>
            <a:p>
              <a:pPr marL="177800" lvl="0" indent="-177800" defTabSz="914400" fontAlgn="base">
                <a:lnSpc>
                  <a:spcPts val="1400"/>
                </a:lnSpc>
                <a:spcBef>
                  <a:spcPct val="0"/>
                </a:spcBef>
                <a:spcAft>
                  <a:spcPct val="0"/>
                </a:spcAft>
              </a:pPr>
              <a:r>
                <a:rPr kumimoji="1" lang="ja-JP" altLang="en-US" sz="1200" b="1"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     一般的なご質問にお答えします。</a:t>
              </a:r>
              <a:endParaRPr kumimoji="1" lang="en-US" altLang="ja-JP" sz="1200" b="1"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endParaRPr>
            </a:p>
            <a:p>
              <a:pPr marL="177800" marR="0" lvl="0" indent="-90488" defTabSz="914400" rtl="0" eaLnBrk="1" fontAlgn="base" latinLnBrk="0" hangingPunct="1">
                <a:lnSpc>
                  <a:spcPts val="1200"/>
                </a:lnSpc>
                <a:spcBef>
                  <a:spcPct val="0"/>
                </a:spcBef>
                <a:spcAft>
                  <a:spcPct val="0"/>
                </a:spcAft>
                <a:buClrTx/>
                <a:buSzTx/>
                <a:buFontTx/>
                <a:buNone/>
                <a:tabLst/>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R="0" lvl="0" defTabSz="914400" rtl="0" eaLnBrk="1" fontAlgn="base" latinLnBrk="0" hangingPunct="1">
                <a:lnSpc>
                  <a:spcPts val="1200"/>
                </a:lnSpc>
                <a:spcBef>
                  <a:spcPct val="0"/>
                </a:spcBef>
                <a:spcAft>
                  <a:spcPct val="0"/>
                </a:spcAft>
                <a:buClrTx/>
                <a:buSzTx/>
                <a:buFontTx/>
                <a:buNone/>
                <a:tabLst/>
              </a:pPr>
              <a:r>
                <a:rPr kumimoji="1" lang="ja-JP" altLang="en-US" sz="1100" b="0"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〇</a:t>
              </a:r>
              <a:r>
                <a:rPr kumimoji="1" lang="ja-JP" altLang="en-US" sz="1050"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独立行政法人</a:t>
              </a:r>
              <a:r>
                <a:rPr kumimoji="1" lang="ja-JP" altLang="en-US" sz="1050" i="0" u="none" strike="noStrike" cap="none" normalizeH="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050"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医薬品医療機器総合機構</a:t>
              </a:r>
              <a:endParaRPr kumimoji="1" lang="en-US" altLang="ja-JP" sz="1050"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endParaRPr>
            </a:p>
            <a:p>
              <a:pPr lvl="0" defTabSz="914400" fontAlgn="base">
                <a:lnSpc>
                  <a:spcPts val="1200"/>
                </a:lnSpc>
                <a:spcBef>
                  <a:spcPct val="0"/>
                </a:spcBef>
                <a:spcAft>
                  <a:spcPct val="0"/>
                </a:spcAft>
              </a:pP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050" b="0"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050" b="0" i="0" u="none" strike="noStrike" cap="none" normalizeH="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050" b="0"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くすり相談</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TEL </a:t>
              </a:r>
              <a:r>
                <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03-3506-9457</a:t>
              </a:r>
            </a:p>
            <a:p>
              <a:pPr marR="0" lvl="0" defTabSz="914400" rtl="0" eaLnBrk="1" fontAlgn="base" latinLnBrk="0" hangingPunct="1">
                <a:lnSpc>
                  <a:spcPts val="800"/>
                </a:lnSpc>
                <a:spcBef>
                  <a:spcPct val="0"/>
                </a:spcBef>
                <a:spcAft>
                  <a:spcPct val="0"/>
                </a:spcAft>
                <a:buClrTx/>
                <a:buSzTx/>
                <a:buFontTx/>
                <a:buNone/>
                <a:tabLst/>
              </a:pP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defTabSz="914400" fontAlgn="base">
                <a:lnSpc>
                  <a:spcPts val="1200"/>
                </a:lnSpc>
                <a:spcBef>
                  <a:spcPct val="0"/>
                </a:spcBef>
                <a:spcAft>
                  <a:spcPct val="0"/>
                </a:spcAft>
              </a:pP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〇公益社団法人 日本薬剤師会（火・金</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のみ</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defTabSz="914400" fontAlgn="base">
                <a:lnSpc>
                  <a:spcPts val="1200"/>
                </a:lnSpc>
                <a:spcBef>
                  <a:spcPct val="0"/>
                </a:spcBef>
                <a:spcAft>
                  <a:spcPct val="0"/>
                </a:spcAft>
              </a:pP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a:t>
              </a:r>
              <a:r>
                <a:rPr lang="zh-TW" altLang="en-US" sz="1050" dirty="0" smtClean="0">
                  <a:latin typeface="メイリオ" panose="020B0604030504040204" pitchFamily="50" charset="-128"/>
                  <a:ea typeface="メイリオ" panose="020B0604030504040204" pitchFamily="50" charset="-128"/>
                  <a:cs typeface="メイリオ" panose="020B0604030504040204" pitchFamily="50" charset="-128"/>
                </a:rPr>
                <a:t>消費者</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くすり</a:t>
              </a:r>
              <a:r>
                <a:rPr lang="zh-TW" altLang="en-US" sz="1050" dirty="0" smtClean="0">
                  <a:latin typeface="メイリオ" panose="020B0604030504040204" pitchFamily="50" charset="-128"/>
                  <a:ea typeface="メイリオ" panose="020B0604030504040204" pitchFamily="50" charset="-128"/>
                  <a:cs typeface="メイリオ" panose="020B0604030504040204" pitchFamily="50" charset="-128"/>
                </a:rPr>
                <a:t>相談窓口</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TEL </a:t>
              </a:r>
              <a:r>
                <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03-3353-2251</a:t>
              </a:r>
            </a:p>
            <a:p>
              <a:pPr marR="0" lvl="0" defTabSz="914400" rtl="0" eaLnBrk="1" fontAlgn="base" latinLnBrk="0" hangingPunct="1">
                <a:lnSpc>
                  <a:spcPts val="800"/>
                </a:lnSpc>
                <a:spcBef>
                  <a:spcPct val="0"/>
                </a:spcBef>
                <a:spcAft>
                  <a:spcPct val="0"/>
                </a:spcAft>
                <a:buClrTx/>
                <a:buSzTx/>
                <a:buFontTx/>
                <a:buNone/>
                <a:tabLst/>
              </a:pP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defTabSz="914400" fontAlgn="base">
                <a:lnSpc>
                  <a:spcPts val="1200"/>
                </a:lnSpc>
                <a:spcBef>
                  <a:spcPct val="0"/>
                </a:spcBef>
                <a:spcAft>
                  <a:spcPct val="0"/>
                </a:spcAft>
              </a:pP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〇日本ジェネリック製薬協会</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defTabSz="914400" fontAlgn="base">
                <a:lnSpc>
                  <a:spcPts val="1200"/>
                </a:lnSpc>
                <a:spcBef>
                  <a:spcPct val="0"/>
                </a:spcBef>
                <a:spcAft>
                  <a:spcPct val="0"/>
                </a:spcAft>
              </a:pP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TEL</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03-3279-1890</a:t>
              </a:r>
            </a:p>
            <a:p>
              <a:pPr lvl="0" defTabSz="914400" fontAlgn="base">
                <a:lnSpc>
                  <a:spcPts val="800"/>
                </a:lnSpc>
                <a:spcBef>
                  <a:spcPct val="0"/>
                </a:spcBef>
                <a:spcAft>
                  <a:spcPct val="0"/>
                </a:spcAft>
              </a:pP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defTabSz="914400" fontAlgn="base">
                <a:lnSpc>
                  <a:spcPts val="1200"/>
                </a:lnSpc>
                <a:spcBef>
                  <a:spcPct val="0"/>
                </a:spcBef>
                <a:spcAft>
                  <a:spcPct val="0"/>
                </a:spcAft>
              </a:pP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〇一般社団法人 日本ジェネリック医薬品学会</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defTabSz="914400" fontAlgn="base">
                <a:lnSpc>
                  <a:spcPts val="1200"/>
                </a:lnSpc>
                <a:spcBef>
                  <a:spcPct val="0"/>
                </a:spcBef>
                <a:spcAft>
                  <a:spcPct val="0"/>
                </a:spcAft>
              </a:pP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TEL 03-3438-1073</a:t>
              </a:r>
              <a:endParaRPr lang="en-US" altLang="ja-JP" sz="600" dirty="0" smtClean="0">
                <a:latin typeface="+mn-ea"/>
                <a:cs typeface="ＭＳ Ｐゴシック" pitchFamily="50" charset="-128"/>
              </a:endParaRPr>
            </a:p>
          </p:txBody>
        </p:sp>
        <p:pic>
          <p:nvPicPr>
            <p:cNvPr id="58" name="Picture 2"/>
            <p:cNvPicPr>
              <a:picLocks noChangeAspect="1" noChangeArrowheads="1"/>
            </p:cNvPicPr>
            <p:nvPr/>
          </p:nvPicPr>
          <p:blipFill>
            <a:blip r:embed="rId3" cstate="print"/>
            <a:srcRect/>
            <a:stretch>
              <a:fillRect/>
            </a:stretch>
          </p:blipFill>
          <p:spPr bwMode="auto">
            <a:xfrm>
              <a:off x="4222373" y="6360650"/>
              <a:ext cx="322945" cy="179414"/>
            </a:xfrm>
            <a:prstGeom prst="rect">
              <a:avLst/>
            </a:prstGeom>
            <a:noFill/>
            <a:ln w="9525">
              <a:noFill/>
              <a:miter lim="800000"/>
              <a:headEnd/>
              <a:tailEnd/>
            </a:ln>
            <a:effectLst/>
          </p:spPr>
        </p:pic>
      </p:grpSp>
      <p:sp>
        <p:nvSpPr>
          <p:cNvPr id="2" name="テキスト ボックス 1"/>
          <p:cNvSpPr txBox="1"/>
          <p:nvPr/>
        </p:nvSpPr>
        <p:spPr>
          <a:xfrm>
            <a:off x="3754041" y="5852398"/>
            <a:ext cx="3276364" cy="1475873"/>
          </a:xfrm>
          <a:prstGeom prst="rect">
            <a:avLst/>
          </a:prstGeom>
          <a:noFill/>
          <a:ln w="19050">
            <a:solidFill>
              <a:schemeClr val="tx1">
                <a:lumMod val="50000"/>
                <a:lumOff val="50000"/>
              </a:schemeClr>
            </a:solidFill>
            <a:prstDash val="sysDash"/>
          </a:ln>
        </p:spPr>
        <p:txBody>
          <a:bodyPr wrap="square" lIns="72000" tIns="54000" rIns="72000" bIns="36000" rtlCol="0">
            <a:spAutoFit/>
          </a:bodyPr>
          <a:lstStyle/>
          <a:p>
            <a:pPr marL="85725">
              <a:lnSpc>
                <a:spcPts val="1200"/>
              </a:lnSpc>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生活保護を受けている方への処方については、国の検討会で、「生活保護受給者が先発医薬品を使用する場合には、最低限度の生活の保障という観点から、後発医薬品との差額を自己負担とするべきである」などの意見が出ています。</a:t>
            </a:r>
          </a:p>
          <a:p>
            <a:pPr marL="85725">
              <a:lnSpc>
                <a:spcPts val="1200"/>
              </a:lnSpc>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現在、生活保護受給者が後発医薬品との差額を自己負担するというような制度改正は予定されておりませんが、ご理解の上、後発医薬品の使用をお願いします。</a:t>
            </a:r>
            <a:endParaRPr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テキスト ボックス 4"/>
          <p:cNvSpPr txBox="1"/>
          <p:nvPr/>
        </p:nvSpPr>
        <p:spPr>
          <a:xfrm>
            <a:off x="4102264" y="473914"/>
            <a:ext cx="1358250" cy="174851"/>
          </a:xfrm>
          <a:prstGeom prst="rect">
            <a:avLst/>
          </a:prstGeom>
          <a:noFill/>
        </p:spPr>
        <p:txBody>
          <a:bodyPr wrap="square" lIns="72000" tIns="36000" rIns="72000" rtlCol="0">
            <a:spAutoFit/>
          </a:bodyPr>
          <a:lstStyle/>
          <a:p>
            <a:r>
              <a:rPr lang="ja-JP" altLang="en-US" sz="600" dirty="0" smtClean="0"/>
              <a:t> こ  う　は  つ　　い　  や   く　 ひ ん</a:t>
            </a:r>
            <a:endParaRPr kumimoji="1" lang="ja-JP" altLang="en-US" sz="600" dirty="0"/>
          </a:p>
        </p:txBody>
      </p:sp>
      <p:sp>
        <p:nvSpPr>
          <p:cNvPr id="66" name="テキスト ボックス 65"/>
          <p:cNvSpPr txBox="1"/>
          <p:nvPr/>
        </p:nvSpPr>
        <p:spPr>
          <a:xfrm>
            <a:off x="4201176" y="1167352"/>
            <a:ext cx="665376" cy="174851"/>
          </a:xfrm>
          <a:prstGeom prst="rect">
            <a:avLst/>
          </a:prstGeom>
          <a:noFill/>
        </p:spPr>
        <p:txBody>
          <a:bodyPr wrap="square" lIns="72000" tIns="36000" rIns="72000" rtlCol="0">
            <a:spAutoFit/>
          </a:bodyPr>
          <a:lstStyle/>
          <a:p>
            <a:r>
              <a:rPr kumimoji="1" lang="ja-JP" altLang="en-US" sz="600" dirty="0" smtClean="0"/>
              <a:t> ふ　　あ   ん</a:t>
            </a:r>
            <a:endParaRPr kumimoji="1" lang="ja-JP" altLang="en-US" sz="600" dirty="0"/>
          </a:p>
        </p:txBody>
      </p:sp>
      <p:sp>
        <p:nvSpPr>
          <p:cNvPr id="68" name="テキスト ボックス 67"/>
          <p:cNvSpPr txBox="1"/>
          <p:nvPr/>
        </p:nvSpPr>
        <p:spPr>
          <a:xfrm>
            <a:off x="4151172" y="1522717"/>
            <a:ext cx="2042120" cy="174851"/>
          </a:xfrm>
          <a:prstGeom prst="rect">
            <a:avLst/>
          </a:prstGeom>
          <a:noFill/>
        </p:spPr>
        <p:txBody>
          <a:bodyPr wrap="square" lIns="72000" tIns="36000" rIns="72000" rtlCol="0">
            <a:spAutoFit/>
          </a:bodyPr>
          <a:lstStyle/>
          <a:p>
            <a:r>
              <a:rPr lang="ja-JP" altLang="en-US" sz="600" dirty="0" smtClean="0"/>
              <a:t>ふ   </a:t>
            </a:r>
            <a:r>
              <a:rPr lang="ja-JP" altLang="en-US" sz="600" dirty="0" err="1" smtClean="0"/>
              <a:t>く　  </a:t>
            </a:r>
            <a:r>
              <a:rPr lang="ja-JP" altLang="en-US" sz="600" dirty="0" smtClean="0"/>
              <a:t> し　　　 じ　　　 む　　  しょ                      </a:t>
            </a:r>
            <a:r>
              <a:rPr lang="ja-JP" altLang="en-US" sz="600" dirty="0" err="1" smtClean="0"/>
              <a:t>い　　  </a:t>
            </a:r>
            <a:r>
              <a:rPr lang="ja-JP" altLang="en-US" sz="600" dirty="0" smtClean="0"/>
              <a:t> し</a:t>
            </a:r>
            <a:endParaRPr kumimoji="1" lang="ja-JP" altLang="en-US" sz="600" dirty="0"/>
          </a:p>
        </p:txBody>
      </p:sp>
      <p:sp>
        <p:nvSpPr>
          <p:cNvPr id="70" name="テキスト ボックス 69"/>
          <p:cNvSpPr txBox="1"/>
          <p:nvPr/>
        </p:nvSpPr>
        <p:spPr>
          <a:xfrm>
            <a:off x="4145721" y="1872419"/>
            <a:ext cx="2527476" cy="174851"/>
          </a:xfrm>
          <a:prstGeom prst="rect">
            <a:avLst/>
          </a:prstGeom>
          <a:noFill/>
        </p:spPr>
        <p:txBody>
          <a:bodyPr wrap="square" lIns="72000" tIns="36000" rIns="72000" rtlCol="0">
            <a:spAutoFit/>
          </a:bodyPr>
          <a:lstStyle/>
          <a:p>
            <a:r>
              <a:rPr kumimoji="1" lang="ja-JP" altLang="en-US" sz="600" dirty="0" smtClean="0"/>
              <a:t> や  く　ざ  </a:t>
            </a:r>
            <a:r>
              <a:rPr kumimoji="1" lang="ja-JP" altLang="en-US" sz="600" dirty="0" err="1" smtClean="0"/>
              <a:t>い　</a:t>
            </a:r>
            <a:r>
              <a:rPr kumimoji="1" lang="ja-JP" altLang="en-US" sz="600" dirty="0" smtClean="0"/>
              <a:t>　し　　　　　　　そ  う　 だ  ん                 </a:t>
            </a:r>
            <a:endParaRPr kumimoji="1" lang="ja-JP" altLang="en-US" sz="600" dirty="0"/>
          </a:p>
        </p:txBody>
      </p:sp>
      <p:sp>
        <p:nvSpPr>
          <p:cNvPr id="6" name="角丸四角形 5"/>
          <p:cNvSpPr/>
          <p:nvPr/>
        </p:nvSpPr>
        <p:spPr>
          <a:xfrm>
            <a:off x="221222" y="252239"/>
            <a:ext cx="3050156" cy="453507"/>
          </a:xfrm>
          <a:prstGeom prst="roundRect">
            <a:avLst>
              <a:gd name="adj" fmla="val 4065"/>
            </a:avLst>
          </a:prstGeom>
          <a:solidFill>
            <a:srgbClr val="E3EBF5"/>
          </a:solidFill>
          <a:ln w="6350" algn="in">
            <a:solidFill>
              <a:schemeClr val="tx1"/>
            </a:solidFill>
            <a:round/>
            <a:headEnd/>
            <a:tailEnd/>
          </a:ln>
          <a:effectLst/>
        </p:spPr>
        <p:txBody>
          <a:bodyPr vert="horz" wrap="square" lIns="36000" tIns="36576" rIns="576" bIns="36576" numCol="1" anchor="ctr" anchorCtr="0" compatLnSpc="1">
            <a:prstTxWarp prst="textNoShape">
              <a:avLst/>
            </a:prstTxWarp>
          </a:bodyPr>
          <a:lstStyle/>
          <a:p>
            <a:pPr algn="ctr" defTabSz="914400" fontAlgn="base">
              <a:spcAft>
                <a:spcPct val="0"/>
              </a:spcAft>
            </a:pPr>
            <a:r>
              <a:rPr lang="ja-JP" altLang="en-US" sz="1800" dirty="0">
                <a:latin typeface="HGP創英角ﾎﾟｯﾌﾟ体" pitchFamily="50" charset="-128"/>
                <a:ea typeface="HGP創英角ﾎﾟｯﾌﾟ体" pitchFamily="50" charset="-128"/>
                <a:cs typeface="ＭＳ Ｐゴシック" pitchFamily="50" charset="-128"/>
              </a:rPr>
              <a:t>後発</a:t>
            </a:r>
            <a:r>
              <a:rPr lang="ja-JP" altLang="ja-JP" sz="1800" dirty="0">
                <a:latin typeface="HGP創英角ﾎﾟｯﾌﾟ体" pitchFamily="50" charset="-128"/>
                <a:ea typeface="HGP創英角ﾎﾟｯﾌﾟ体" pitchFamily="50" charset="-128"/>
                <a:cs typeface="ＭＳ Ｐゴシック" pitchFamily="50" charset="-128"/>
              </a:rPr>
              <a:t>医薬品</a:t>
            </a:r>
            <a:r>
              <a:rPr lang="ja-JP" altLang="en-US" sz="1800" dirty="0">
                <a:latin typeface="HGP創英角ﾎﾟｯﾌﾟ体" pitchFamily="50" charset="-128"/>
                <a:ea typeface="HGP創英角ﾎﾟｯﾌﾟ体" pitchFamily="50" charset="-128"/>
                <a:cs typeface="ＭＳ Ｐゴシック" pitchFamily="50" charset="-128"/>
              </a:rPr>
              <a:t>に</a:t>
            </a:r>
            <a:r>
              <a:rPr lang="ja-JP" altLang="en-US" sz="1800" dirty="0" smtClean="0">
                <a:latin typeface="HGP創英角ﾎﾟｯﾌﾟ体" pitchFamily="50" charset="-128"/>
                <a:ea typeface="HGP創英角ﾎﾟｯﾌﾟ体" pitchFamily="50" charset="-128"/>
                <a:cs typeface="ＭＳ Ｐゴシック" pitchFamily="50" charset="-128"/>
              </a:rPr>
              <a:t>ついての　Ｑ＆Ａ</a:t>
            </a:r>
            <a:endParaRPr lang="ja-JP" altLang="en-US" sz="1800" dirty="0">
              <a:latin typeface="HGP創英角ﾎﾟｯﾌﾟ体" pitchFamily="50" charset="-128"/>
              <a:ea typeface="HGP創英角ﾎﾟｯﾌﾟ体" pitchFamily="50" charset="-128"/>
              <a:cs typeface="ＭＳ Ｐゴシック" pitchFamily="50" charset="-128"/>
            </a:endParaRPr>
          </a:p>
        </p:txBody>
      </p:sp>
      <p:sp>
        <p:nvSpPr>
          <p:cNvPr id="73" name="テキスト ボックス 72"/>
          <p:cNvSpPr txBox="1"/>
          <p:nvPr/>
        </p:nvSpPr>
        <p:spPr>
          <a:xfrm>
            <a:off x="299759" y="272563"/>
            <a:ext cx="1410537" cy="174851"/>
          </a:xfrm>
          <a:prstGeom prst="rect">
            <a:avLst/>
          </a:prstGeom>
          <a:noFill/>
        </p:spPr>
        <p:txBody>
          <a:bodyPr wrap="square" lIns="36000" tIns="36000" rIns="36000" rtlCol="0">
            <a:spAutoFit/>
          </a:bodyPr>
          <a:lstStyle/>
          <a:p>
            <a:r>
              <a:rPr lang="ja-JP" altLang="en-US" sz="600" spc="100" dirty="0" smtClean="0">
                <a:latin typeface="メイリオ" panose="020B0604030504040204" pitchFamily="50" charset="-128"/>
                <a:ea typeface="メイリオ" panose="020B0604030504040204" pitchFamily="50" charset="-128"/>
                <a:cs typeface="メイリオ" panose="020B0604030504040204" pitchFamily="50" charset="-128"/>
              </a:rPr>
              <a:t>こう はつ  い   やく ひん</a:t>
            </a:r>
            <a:endParaRPr kumimoji="1" lang="ja-JP" altLang="en-US" sz="600" spc="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4" name="テキスト ボックス 73"/>
          <p:cNvSpPr txBox="1"/>
          <p:nvPr/>
        </p:nvSpPr>
        <p:spPr>
          <a:xfrm>
            <a:off x="1125231" y="810688"/>
            <a:ext cx="522058" cy="165036"/>
          </a:xfrm>
          <a:prstGeom prst="rect">
            <a:avLst/>
          </a:prstGeom>
          <a:noFill/>
        </p:spPr>
        <p:txBody>
          <a:bodyPr wrap="square" lIns="36000" tIns="36000" rIns="36000" bIns="36000" rtlCol="0">
            <a:spAutoFit/>
          </a:bodyPr>
          <a:lstStyle/>
          <a:p>
            <a:r>
              <a:rPr lang="ja-JP" altLang="en-US" sz="6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500" dirty="0" smtClean="0">
                <a:latin typeface="メイリオ" panose="020B0604030504040204" pitchFamily="50" charset="-128"/>
                <a:ea typeface="メイリオ" panose="020B0604030504040204" pitchFamily="50" charset="-128"/>
                <a:cs typeface="メイリオ" panose="020B0604030504040204" pitchFamily="50" charset="-128"/>
              </a:rPr>
              <a:t>くすり</a:t>
            </a:r>
            <a:endParaRPr kumimoji="1" lang="ja-JP" altLang="en-US" sz="5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5" name="テキスト ボックス 74"/>
          <p:cNvSpPr txBox="1"/>
          <p:nvPr/>
        </p:nvSpPr>
        <p:spPr>
          <a:xfrm>
            <a:off x="367964" y="1185909"/>
            <a:ext cx="3106528" cy="159462"/>
          </a:xfrm>
          <a:prstGeom prst="rect">
            <a:avLst/>
          </a:prstGeom>
          <a:noFill/>
        </p:spPr>
        <p:txBody>
          <a:bodyPr wrap="square" lIns="72000" tIns="36000" rIns="72000" rtlCol="0">
            <a:spAutoFit/>
          </a:bodyPr>
          <a:lstStyle/>
          <a:p>
            <a:r>
              <a:rPr lang="ja-JP" altLang="en-US" sz="500" dirty="0" smtClean="0">
                <a:latin typeface="メイリオ" panose="020B0604030504040204" pitchFamily="50" charset="-128"/>
                <a:ea typeface="メイリオ" panose="020B0604030504040204" pitchFamily="50" charset="-128"/>
                <a:cs typeface="メイリオ" panose="020B0604030504040204" pitchFamily="50" charset="-128"/>
              </a:rPr>
              <a:t> こう はつ  い  やく ひん　　　　　　　　　　　　　　　                い  やく ひん　　　　</a:t>
            </a:r>
            <a:endParaRPr kumimoji="1" lang="ja-JP" altLang="en-US" sz="5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7" name="テキスト ボックス 76"/>
          <p:cNvSpPr txBox="1"/>
          <p:nvPr/>
        </p:nvSpPr>
        <p:spPr>
          <a:xfrm>
            <a:off x="702184" y="1424925"/>
            <a:ext cx="2376264" cy="159462"/>
          </a:xfrm>
          <a:prstGeom prst="rect">
            <a:avLst/>
          </a:prstGeom>
          <a:noFill/>
        </p:spPr>
        <p:txBody>
          <a:bodyPr wrap="square" lIns="72000" tIns="36000" rIns="72000" rtlCol="0">
            <a:spAutoFit/>
          </a:bodyPr>
          <a:lstStyle/>
          <a:p>
            <a:r>
              <a:rPr lang="ja-JP" altLang="en-US" sz="5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500" dirty="0" err="1" smtClean="0">
                <a:latin typeface="メイリオ" panose="020B0604030504040204" pitchFamily="50" charset="-128"/>
                <a:ea typeface="メイリオ" panose="020B0604030504040204" pitchFamily="50" charset="-128"/>
                <a:cs typeface="メイリオ" panose="020B0604030504040204" pitchFamily="50" charset="-128"/>
              </a:rPr>
              <a:t>よ</a:t>
            </a:r>
            <a:r>
              <a:rPr lang="ja-JP" altLang="en-US" sz="500" dirty="0" err="1">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500" dirty="0" err="1"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500" dirty="0" err="1">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500" dirty="0" err="1"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500" dirty="0" smtClean="0">
                <a:latin typeface="メイリオ" panose="020B0604030504040204" pitchFamily="50" charset="-128"/>
                <a:ea typeface="メイリオ" panose="020B0604030504040204" pitchFamily="50" charset="-128"/>
                <a:cs typeface="メイリオ" panose="020B0604030504040204" pitchFamily="50" charset="-128"/>
              </a:rPr>
              <a:t> せん ぱつ   い  やく ひん</a:t>
            </a:r>
            <a:r>
              <a:rPr lang="ja-JP" altLang="en-US" sz="5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500" dirty="0" smtClean="0">
                <a:latin typeface="メイリオ" panose="020B0604030504040204" pitchFamily="50" charset="-128"/>
                <a:ea typeface="メイリオ" panose="020B0604030504040204" pitchFamily="50" charset="-128"/>
                <a:cs typeface="メイリオ" panose="020B0604030504040204" pitchFamily="50" charset="-128"/>
              </a:rPr>
              <a:t>   おな</a:t>
            </a:r>
            <a:r>
              <a:rPr lang="ja-JP" altLang="en-US" sz="5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500" dirty="0" smtClean="0">
                <a:latin typeface="メイリオ" panose="020B0604030504040204" pitchFamily="50" charset="-128"/>
                <a:ea typeface="メイリオ" panose="020B0604030504040204" pitchFamily="50" charset="-128"/>
                <a:cs typeface="メイリオ" panose="020B0604030504040204" pitchFamily="50" charset="-128"/>
              </a:rPr>
              <a:t>ゆうこう</a:t>
            </a:r>
            <a:endParaRPr lang="ja-JP" altLang="en-US" sz="5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8" name="テキスト ボックス 77"/>
          <p:cNvSpPr txBox="1"/>
          <p:nvPr/>
        </p:nvSpPr>
        <p:spPr>
          <a:xfrm>
            <a:off x="414152" y="2124447"/>
            <a:ext cx="2880320" cy="159462"/>
          </a:xfrm>
          <a:prstGeom prst="rect">
            <a:avLst/>
          </a:prstGeom>
          <a:noFill/>
        </p:spPr>
        <p:txBody>
          <a:bodyPr wrap="square" lIns="72000" tIns="36000" rIns="72000" rtlCol="0">
            <a:spAutoFit/>
          </a:bodyPr>
          <a:lstStyle/>
          <a:p>
            <a:r>
              <a:rPr lang="ja-JP" altLang="en-US" sz="500" dirty="0" smtClean="0">
                <a:latin typeface="メイリオ" panose="020B0604030504040204" pitchFamily="50" charset="-128"/>
                <a:ea typeface="メイリオ" panose="020B0604030504040204" pitchFamily="50" charset="-128"/>
                <a:cs typeface="メイリオ" panose="020B0604030504040204" pitchFamily="50" charset="-128"/>
              </a:rPr>
              <a:t>　き　　　　   め　　　　   あ ん  ぜ ん  せ い　　　　だ い  じょう  ぶ</a:t>
            </a:r>
            <a:endParaRPr kumimoji="1" lang="ja-JP" altLang="en-US" sz="5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0" name="テキスト ボックス 79"/>
          <p:cNvSpPr txBox="1"/>
          <p:nvPr/>
        </p:nvSpPr>
        <p:spPr>
          <a:xfrm>
            <a:off x="398198" y="2500250"/>
            <a:ext cx="2772308" cy="159462"/>
          </a:xfrm>
          <a:prstGeom prst="rect">
            <a:avLst/>
          </a:prstGeom>
          <a:noFill/>
        </p:spPr>
        <p:txBody>
          <a:bodyPr wrap="square" lIns="72000" tIns="36000" rIns="72000" rtlCol="0">
            <a:spAutoFit/>
          </a:bodyPr>
          <a:lstStyle/>
          <a:p>
            <a:r>
              <a:rPr lang="ja-JP" altLang="en-US" sz="500" dirty="0" smtClean="0">
                <a:latin typeface="メイリオ" panose="020B0604030504040204" pitchFamily="50" charset="-128"/>
                <a:ea typeface="メイリオ" panose="020B0604030504040204" pitchFamily="50" charset="-128"/>
                <a:cs typeface="メイリオ" panose="020B0604030504040204" pitchFamily="50" charset="-128"/>
              </a:rPr>
              <a:t>  せん ぱつ   い   やく ひん　　</a:t>
            </a:r>
            <a:r>
              <a:rPr lang="ja-JP" altLang="en-US" sz="5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500" dirty="0" smtClean="0">
                <a:latin typeface="メイリオ" panose="020B0604030504040204" pitchFamily="50" charset="-128"/>
                <a:ea typeface="メイリオ" panose="020B0604030504040204" pitchFamily="50" charset="-128"/>
                <a:cs typeface="メイリオ" panose="020B0604030504040204" pitchFamily="50" charset="-128"/>
              </a:rPr>
              <a:t> ひん しつ　　    き　　　  め　　　  あん ぜん せい　　　　　　　　　　　　　　　　　　　　　　　　　　　　　　　　　　　　　</a:t>
            </a:r>
            <a:endParaRPr kumimoji="1" lang="ja-JP" altLang="en-US" sz="5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テキスト ボックス 6"/>
          <p:cNvSpPr txBox="1"/>
          <p:nvPr/>
        </p:nvSpPr>
        <p:spPr>
          <a:xfrm>
            <a:off x="9608770" y="1045047"/>
            <a:ext cx="274434" cy="3095624"/>
          </a:xfrm>
          <a:prstGeom prst="rect">
            <a:avLst/>
          </a:prstGeom>
          <a:noFill/>
        </p:spPr>
        <p:txBody>
          <a:bodyPr vert="eaVert" wrap="square" rtlCol="0">
            <a:spAutoFit/>
          </a:bodyPr>
          <a:lstStyle/>
          <a:p>
            <a:pPr>
              <a:lnSpc>
                <a:spcPts val="720"/>
              </a:lnSpc>
            </a:pPr>
            <a:r>
              <a:rPr kumimoji="1" lang="ja-JP" altLang="en-US" sz="600" spc="100" dirty="0" smtClean="0"/>
              <a:t>せ い か つ ほ   ご　　　　 じゅきゅう　　　　　　　　　　　   みな</a:t>
            </a:r>
            <a:endParaRPr kumimoji="1" lang="ja-JP" altLang="en-US" sz="600" spc="100" dirty="0"/>
          </a:p>
        </p:txBody>
      </p:sp>
      <p:sp>
        <p:nvSpPr>
          <p:cNvPr id="79" name="テキスト ボックス 78"/>
          <p:cNvSpPr txBox="1"/>
          <p:nvPr/>
        </p:nvSpPr>
        <p:spPr>
          <a:xfrm>
            <a:off x="8863222" y="1008322"/>
            <a:ext cx="276999" cy="4744805"/>
          </a:xfrm>
          <a:prstGeom prst="rect">
            <a:avLst/>
          </a:prstGeom>
          <a:noFill/>
        </p:spPr>
        <p:txBody>
          <a:bodyPr vert="eaVert" wrap="square" rtlCol="0" anchor="ctr">
            <a:spAutoFit/>
          </a:bodyPr>
          <a:lstStyle/>
          <a:p>
            <a:r>
              <a:rPr kumimoji="1" lang="ja-JP" altLang="en-US" sz="600" spc="100" dirty="0" smtClean="0">
                <a:latin typeface="メイリオ" panose="020B0604030504040204" pitchFamily="50" charset="-128"/>
                <a:ea typeface="メイリオ" panose="020B0604030504040204" pitchFamily="50" charset="-128"/>
                <a:cs typeface="メイリオ" panose="020B0604030504040204" pitchFamily="50" charset="-128"/>
              </a:rPr>
              <a:t>こ う   は つ    い    や く  ひ </a:t>
            </a:r>
            <a:r>
              <a:rPr kumimoji="1" lang="ja-JP" altLang="en-US" sz="600" spc="100" dirty="0" err="1" smtClean="0">
                <a:latin typeface="メイリオ" panose="020B0604030504040204" pitchFamily="50" charset="-128"/>
                <a:ea typeface="メイリオ" panose="020B0604030504040204" pitchFamily="50" charset="-128"/>
                <a:cs typeface="メイリオ" panose="020B0604030504040204" pitchFamily="50" charset="-128"/>
              </a:rPr>
              <a:t>ん　　　　 </a:t>
            </a:r>
            <a:r>
              <a:rPr kumimoji="1" lang="ja-JP" altLang="en-US" sz="600" spc="100" dirty="0" smtClean="0">
                <a:latin typeface="メイリオ" panose="020B0604030504040204" pitchFamily="50" charset="-128"/>
                <a:ea typeface="メイリオ" panose="020B0604030504040204" pitchFamily="50" charset="-128"/>
                <a:cs typeface="メイリオ" panose="020B0604030504040204" pitchFamily="50" charset="-128"/>
              </a:rPr>
              <a:t> し    よ  う　　　　　　　ね が</a:t>
            </a:r>
            <a:endParaRPr kumimoji="1" lang="ja-JP" altLang="en-US" sz="600" spc="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テキスト ボックス 10"/>
          <p:cNvSpPr txBox="1"/>
          <p:nvPr/>
        </p:nvSpPr>
        <p:spPr>
          <a:xfrm>
            <a:off x="9433684" y="1014115"/>
            <a:ext cx="318924" cy="3275229"/>
          </a:xfrm>
          <a:prstGeom prst="rect">
            <a:avLst/>
          </a:prstGeom>
          <a:noFill/>
        </p:spPr>
        <p:txBody>
          <a:bodyPr vert="eaVert" wrap="square" lIns="36000" tIns="36000" rIns="36000" bIns="36000" rtlCol="0">
            <a:spAutoFit/>
          </a:bodyPr>
          <a:lstStyle/>
          <a:p>
            <a:pPr lvl="0" defTabSz="914400" fontAlgn="base">
              <a:spcBef>
                <a:spcPct val="0"/>
              </a:spcBef>
              <a:spcAft>
                <a:spcPct val="0"/>
              </a:spcAft>
            </a:pPr>
            <a:r>
              <a:rPr lang="ja-JP" altLang="ja-JP" sz="1600" b="1" dirty="0">
                <a:solidFill>
                  <a:srgbClr val="000000"/>
                </a:solidFill>
                <a:latin typeface="HG丸ｺﾞｼｯｸM-PRO" pitchFamily="50" charset="-128"/>
                <a:ea typeface="HG丸ｺﾞｼｯｸM-PRO" pitchFamily="50" charset="-128"/>
                <a:cs typeface="ＭＳ Ｐゴシック" pitchFamily="50" charset="-128"/>
              </a:rPr>
              <a:t>生活保護を受給している皆さま</a:t>
            </a:r>
            <a:r>
              <a:rPr lang="ja-JP" altLang="ja-JP" sz="1600" b="1" dirty="0" smtClean="0">
                <a:solidFill>
                  <a:srgbClr val="000000"/>
                </a:solidFill>
                <a:latin typeface="HG丸ｺﾞｼｯｸM-PRO" pitchFamily="50" charset="-128"/>
                <a:ea typeface="HG丸ｺﾞｼｯｸM-PRO" pitchFamily="50" charset="-128"/>
                <a:cs typeface="ＭＳ Ｐゴシック" pitchFamily="50" charset="-128"/>
              </a:rPr>
              <a:t>へ</a:t>
            </a:r>
            <a:endParaRPr lang="en-US" altLang="ja-JP" sz="1600" b="1" dirty="0">
              <a:solidFill>
                <a:srgbClr val="000000"/>
              </a:solidFill>
              <a:latin typeface="HG丸ｺﾞｼｯｸM-PRO" pitchFamily="50" charset="-128"/>
              <a:ea typeface="HG丸ｺﾞｼｯｸM-PRO" pitchFamily="50" charset="-128"/>
              <a:cs typeface="ＭＳ Ｐゴシック" pitchFamily="50" charset="-128"/>
            </a:endParaRPr>
          </a:p>
        </p:txBody>
      </p:sp>
      <p:sp>
        <p:nvSpPr>
          <p:cNvPr id="82" name="テキスト ボックス 81"/>
          <p:cNvSpPr txBox="1"/>
          <p:nvPr/>
        </p:nvSpPr>
        <p:spPr>
          <a:xfrm>
            <a:off x="8581130" y="988373"/>
            <a:ext cx="406128" cy="5024506"/>
          </a:xfrm>
          <a:prstGeom prst="rect">
            <a:avLst/>
          </a:prstGeom>
          <a:noFill/>
        </p:spPr>
        <p:txBody>
          <a:bodyPr vert="eaVert" wrap="square" lIns="36000" tIns="36000" rIns="36000" bIns="36000" rtlCol="0">
            <a:spAutoFit/>
          </a:bodyPr>
          <a:lstStyle/>
          <a:p>
            <a:pPr lvl="0" defTabSz="914400" fontAlgn="base">
              <a:lnSpc>
                <a:spcPts val="2600"/>
              </a:lnSpc>
              <a:spcBef>
                <a:spcPct val="0"/>
              </a:spcBef>
              <a:spcAft>
                <a:spcPct val="0"/>
              </a:spcAft>
            </a:pPr>
            <a:r>
              <a:rPr lang="ja-JP" altLang="en-US" sz="2400" b="1" dirty="0" smtClean="0">
                <a:solidFill>
                  <a:srgbClr val="000000"/>
                </a:solidFill>
                <a:latin typeface="HG丸ｺﾞｼｯｸM-PRO" pitchFamily="50" charset="-128"/>
                <a:ea typeface="HG丸ｺﾞｼｯｸM-PRO" pitchFamily="50" charset="-128"/>
                <a:cs typeface="ＭＳ Ｐゴシック" pitchFamily="50" charset="-128"/>
              </a:rPr>
              <a:t>後発医</a:t>
            </a:r>
            <a:r>
              <a:rPr lang="ja-JP" altLang="en-US" sz="2400" b="1" dirty="0">
                <a:solidFill>
                  <a:srgbClr val="000000"/>
                </a:solidFill>
                <a:latin typeface="HG丸ｺﾞｼｯｸM-PRO" pitchFamily="50" charset="-128"/>
                <a:ea typeface="HG丸ｺﾞｼｯｸM-PRO" pitchFamily="50" charset="-128"/>
                <a:cs typeface="ＭＳ Ｐゴシック" pitchFamily="50" charset="-128"/>
              </a:rPr>
              <a:t>薬品の使用をお願い</a:t>
            </a:r>
            <a:r>
              <a:rPr lang="ja-JP" altLang="en-US" sz="2400" b="1" dirty="0" smtClean="0">
                <a:solidFill>
                  <a:srgbClr val="000000"/>
                </a:solidFill>
                <a:latin typeface="HG丸ｺﾞｼｯｸM-PRO" pitchFamily="50" charset="-128"/>
                <a:ea typeface="HG丸ｺﾞｼｯｸM-PRO" pitchFamily="50" charset="-128"/>
                <a:cs typeface="ＭＳ Ｐゴシック" pitchFamily="50" charset="-128"/>
              </a:rPr>
              <a:t>します</a:t>
            </a:r>
            <a:endParaRPr lang="en-US" altLang="ja-JP" sz="2400" b="1" dirty="0">
              <a:solidFill>
                <a:srgbClr val="000000"/>
              </a:solidFill>
              <a:latin typeface="HG丸ｺﾞｼｯｸM-PRO" pitchFamily="50" charset="-128"/>
              <a:ea typeface="HG丸ｺﾞｼｯｸM-PRO" pitchFamily="50" charset="-128"/>
              <a:cs typeface="ＭＳ Ｐゴシック" pitchFamily="50" charset="-128"/>
            </a:endParaRPr>
          </a:p>
        </p:txBody>
      </p:sp>
      <p:grpSp>
        <p:nvGrpSpPr>
          <p:cNvPr id="1141" name="Group 117"/>
          <p:cNvGrpSpPr>
            <a:grpSpLocks/>
          </p:cNvGrpSpPr>
          <p:nvPr/>
        </p:nvGrpSpPr>
        <p:grpSpPr bwMode="auto">
          <a:xfrm>
            <a:off x="11503384" y="6824750"/>
            <a:ext cx="2269720" cy="33332"/>
            <a:chOff x="112498975" y="113099077"/>
            <a:chExt cx="2269136" cy="32611"/>
          </a:xfrm>
        </p:grpSpPr>
        <p:sp>
          <p:nvSpPr>
            <p:cNvPr id="1142" name="Rectangle 118" hidden="1"/>
            <p:cNvSpPr>
              <a:spLocks noChangeArrowheads="1" noChangeShapeType="1"/>
            </p:cNvSpPr>
            <p:nvPr/>
          </p:nvSpPr>
          <p:spPr bwMode="auto">
            <a:xfrm>
              <a:off x="112498975" y="113100576"/>
              <a:ext cx="2267953" cy="31063"/>
            </a:xfrm>
            <a:prstGeom prst="rect">
              <a:avLst/>
            </a:prstGeom>
            <a:no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43" name="Oval 119"/>
            <p:cNvSpPr>
              <a:spLocks noChangeArrowheads="1" noChangeShapeType="1"/>
            </p:cNvSpPr>
            <p:nvPr/>
          </p:nvSpPr>
          <p:spPr bwMode="auto">
            <a:xfrm>
              <a:off x="112498976" y="113100576"/>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44" name="Oval 120"/>
            <p:cNvSpPr>
              <a:spLocks noChangeArrowheads="1" noChangeShapeType="1"/>
            </p:cNvSpPr>
            <p:nvPr/>
          </p:nvSpPr>
          <p:spPr bwMode="auto">
            <a:xfrm>
              <a:off x="112623250" y="113100576"/>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45" name="Oval 121"/>
            <p:cNvSpPr>
              <a:spLocks noChangeArrowheads="1" noChangeShapeType="1"/>
            </p:cNvSpPr>
            <p:nvPr/>
          </p:nvSpPr>
          <p:spPr bwMode="auto">
            <a:xfrm>
              <a:off x="112747523" y="113100576"/>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46" name="Oval 122"/>
            <p:cNvSpPr>
              <a:spLocks noChangeArrowheads="1" noChangeShapeType="1"/>
            </p:cNvSpPr>
            <p:nvPr/>
          </p:nvSpPr>
          <p:spPr bwMode="auto">
            <a:xfrm>
              <a:off x="112871797" y="113100576"/>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47" name="Oval 123"/>
            <p:cNvSpPr>
              <a:spLocks noChangeArrowheads="1" noChangeShapeType="1"/>
            </p:cNvSpPr>
            <p:nvPr/>
          </p:nvSpPr>
          <p:spPr bwMode="auto">
            <a:xfrm>
              <a:off x="112996071" y="113100576"/>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48" name="Oval 124"/>
            <p:cNvSpPr>
              <a:spLocks noChangeArrowheads="1" noChangeShapeType="1"/>
            </p:cNvSpPr>
            <p:nvPr/>
          </p:nvSpPr>
          <p:spPr bwMode="auto">
            <a:xfrm>
              <a:off x="113120345" y="113100576"/>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49" name="Oval 125"/>
            <p:cNvSpPr>
              <a:spLocks noChangeArrowheads="1" noChangeShapeType="1"/>
            </p:cNvSpPr>
            <p:nvPr/>
          </p:nvSpPr>
          <p:spPr bwMode="auto">
            <a:xfrm>
              <a:off x="113244620" y="113100576"/>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50" name="Oval 126"/>
            <p:cNvSpPr>
              <a:spLocks noChangeArrowheads="1" noChangeShapeType="1"/>
            </p:cNvSpPr>
            <p:nvPr/>
          </p:nvSpPr>
          <p:spPr bwMode="auto">
            <a:xfrm>
              <a:off x="113368895" y="113100576"/>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51" name="Oval 127"/>
            <p:cNvSpPr>
              <a:spLocks noChangeArrowheads="1" noChangeShapeType="1"/>
            </p:cNvSpPr>
            <p:nvPr/>
          </p:nvSpPr>
          <p:spPr bwMode="auto">
            <a:xfrm>
              <a:off x="113493170" y="113100576"/>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52" name="Oval 128"/>
            <p:cNvSpPr>
              <a:spLocks noChangeArrowheads="1" noChangeShapeType="1"/>
            </p:cNvSpPr>
            <p:nvPr/>
          </p:nvSpPr>
          <p:spPr bwMode="auto">
            <a:xfrm>
              <a:off x="113617446" y="113100576"/>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53" name="Oval 129"/>
            <p:cNvSpPr>
              <a:spLocks noChangeArrowheads="1" noChangeShapeType="1"/>
            </p:cNvSpPr>
            <p:nvPr/>
          </p:nvSpPr>
          <p:spPr bwMode="auto">
            <a:xfrm>
              <a:off x="113741723" y="113100576"/>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54" name="Oval 130"/>
            <p:cNvSpPr>
              <a:spLocks noChangeArrowheads="1" noChangeShapeType="1"/>
            </p:cNvSpPr>
            <p:nvPr/>
          </p:nvSpPr>
          <p:spPr bwMode="auto">
            <a:xfrm>
              <a:off x="113866002" y="113100576"/>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55" name="Oval 131"/>
            <p:cNvSpPr>
              <a:spLocks noChangeArrowheads="1" noChangeShapeType="1"/>
            </p:cNvSpPr>
            <p:nvPr/>
          </p:nvSpPr>
          <p:spPr bwMode="auto">
            <a:xfrm>
              <a:off x="113990282" y="113100576"/>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56" name="Oval 132"/>
            <p:cNvSpPr>
              <a:spLocks noChangeArrowheads="1" noChangeShapeType="1"/>
            </p:cNvSpPr>
            <p:nvPr/>
          </p:nvSpPr>
          <p:spPr bwMode="auto">
            <a:xfrm>
              <a:off x="114114566" y="113100576"/>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57" name="Oval 133"/>
            <p:cNvSpPr>
              <a:spLocks noChangeArrowheads="1" noChangeShapeType="1"/>
            </p:cNvSpPr>
            <p:nvPr/>
          </p:nvSpPr>
          <p:spPr bwMode="auto">
            <a:xfrm>
              <a:off x="114238856" y="113100576"/>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58" name="Oval 134"/>
            <p:cNvSpPr>
              <a:spLocks noChangeArrowheads="1" noChangeShapeType="1"/>
            </p:cNvSpPr>
            <p:nvPr/>
          </p:nvSpPr>
          <p:spPr bwMode="auto">
            <a:xfrm>
              <a:off x="114363149" y="113100576"/>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59" name="Oval 135"/>
            <p:cNvSpPr>
              <a:spLocks noChangeArrowheads="1" noChangeShapeType="1"/>
            </p:cNvSpPr>
            <p:nvPr/>
          </p:nvSpPr>
          <p:spPr bwMode="auto">
            <a:xfrm>
              <a:off x="114487551" y="113099077"/>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60" name="Oval 136"/>
            <p:cNvSpPr>
              <a:spLocks noChangeArrowheads="1" noChangeShapeType="1"/>
            </p:cNvSpPr>
            <p:nvPr/>
          </p:nvSpPr>
          <p:spPr bwMode="auto">
            <a:xfrm>
              <a:off x="114611558" y="113100659"/>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61" name="Oval 137"/>
            <p:cNvSpPr>
              <a:spLocks noChangeArrowheads="1" noChangeShapeType="1"/>
            </p:cNvSpPr>
            <p:nvPr/>
          </p:nvSpPr>
          <p:spPr bwMode="auto">
            <a:xfrm>
              <a:off x="114737082"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grpSp>
      <p:cxnSp>
        <p:nvCxnSpPr>
          <p:cNvPr id="16" name="直線コネクタ 15"/>
          <p:cNvCxnSpPr/>
          <p:nvPr/>
        </p:nvCxnSpPr>
        <p:spPr>
          <a:xfrm flipV="1">
            <a:off x="7146900" y="7453051"/>
            <a:ext cx="0" cy="108000"/>
          </a:xfrm>
          <a:prstGeom prst="line">
            <a:avLst/>
          </a:prstGeom>
          <a:ln w="31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87" name="直線コネクタ 86"/>
          <p:cNvCxnSpPr/>
          <p:nvPr/>
        </p:nvCxnSpPr>
        <p:spPr>
          <a:xfrm flipV="1">
            <a:off x="3510496" y="7453263"/>
            <a:ext cx="0" cy="108000"/>
          </a:xfrm>
          <a:prstGeom prst="line">
            <a:avLst/>
          </a:prstGeom>
          <a:ln w="31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89" name="テキスト ボックス 88"/>
          <p:cNvSpPr txBox="1"/>
          <p:nvPr/>
        </p:nvSpPr>
        <p:spPr>
          <a:xfrm>
            <a:off x="414152" y="1662765"/>
            <a:ext cx="2304256" cy="159462"/>
          </a:xfrm>
          <a:prstGeom prst="rect">
            <a:avLst/>
          </a:prstGeom>
          <a:noFill/>
        </p:spPr>
        <p:txBody>
          <a:bodyPr wrap="square" lIns="72000" tIns="36000" rIns="72000" rtlCol="0">
            <a:spAutoFit/>
          </a:bodyPr>
          <a:lstStyle/>
          <a:p>
            <a:r>
              <a:rPr lang="ja-JP" altLang="en-US" sz="500" dirty="0" smtClean="0">
                <a:latin typeface="メイリオ" panose="020B0604030504040204" pitchFamily="50" charset="-128"/>
                <a:ea typeface="メイリオ" panose="020B0604030504040204" pitchFamily="50" charset="-128"/>
                <a:cs typeface="メイリオ" panose="020B0604030504040204" pitchFamily="50" charset="-128"/>
              </a:rPr>
              <a:t>せい ぶん　　    おな　  りょう ふく     くすり　　　　　　         </a:t>
            </a:r>
            <a:endParaRPr lang="ja-JP" altLang="en-US" sz="5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1" name="テキスト ボックス 90"/>
          <p:cNvSpPr txBox="1"/>
          <p:nvPr/>
        </p:nvSpPr>
        <p:spPr>
          <a:xfrm>
            <a:off x="1060738" y="2952539"/>
            <a:ext cx="1813109" cy="159462"/>
          </a:xfrm>
          <a:prstGeom prst="rect">
            <a:avLst/>
          </a:prstGeom>
          <a:noFill/>
        </p:spPr>
        <p:txBody>
          <a:bodyPr wrap="square" lIns="72000" tIns="36000" rIns="72000" rtlCol="0">
            <a:spAutoFit/>
          </a:bodyPr>
          <a:lstStyle/>
          <a:p>
            <a:r>
              <a:rPr lang="ja-JP" altLang="en-US" sz="500" dirty="0" smtClean="0">
                <a:latin typeface="メイリオ" panose="020B0604030504040204" pitchFamily="50" charset="-128"/>
                <a:ea typeface="メイリオ" panose="020B0604030504040204" pitchFamily="50" charset="-128"/>
                <a:cs typeface="メイリオ" panose="020B0604030504040204" pitchFamily="50" charset="-128"/>
              </a:rPr>
              <a:t> あん しん　　　　　 つか</a:t>
            </a:r>
            <a:r>
              <a:rPr lang="ja-JP" altLang="en-US" sz="500" dirty="0" smtClean="0"/>
              <a:t>　　　　　　　　　　　　　　　　　　　　　　　　　　　　　　　　　　</a:t>
            </a:r>
            <a:endParaRPr kumimoji="1" lang="ja-JP" altLang="en-US" sz="500" dirty="0"/>
          </a:p>
        </p:txBody>
      </p:sp>
      <p:sp>
        <p:nvSpPr>
          <p:cNvPr id="92" name="テキスト ボックス 91"/>
          <p:cNvSpPr txBox="1"/>
          <p:nvPr/>
        </p:nvSpPr>
        <p:spPr>
          <a:xfrm>
            <a:off x="1008218" y="3354970"/>
            <a:ext cx="378042" cy="159462"/>
          </a:xfrm>
          <a:prstGeom prst="rect">
            <a:avLst/>
          </a:prstGeom>
          <a:noFill/>
        </p:spPr>
        <p:txBody>
          <a:bodyPr wrap="square" lIns="72000" tIns="36000" rIns="72000" rtlCol="0">
            <a:spAutoFit/>
          </a:bodyPr>
          <a:lstStyle/>
          <a:p>
            <a:r>
              <a:rPr lang="ja-JP" altLang="en-US" sz="500" dirty="0" smtClean="0">
                <a:latin typeface="メイリオ" panose="020B0604030504040204" pitchFamily="50" charset="-128"/>
                <a:ea typeface="メイリオ" panose="020B0604030504040204" pitchFamily="50" charset="-128"/>
                <a:cs typeface="メイリオ" panose="020B0604030504040204" pitchFamily="50" charset="-128"/>
              </a:rPr>
              <a:t>つ か</a:t>
            </a:r>
            <a:endParaRPr kumimoji="1" lang="ja-JP" altLang="en-US" sz="5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3" name="テキスト ボックス 92"/>
          <p:cNvSpPr txBox="1"/>
          <p:nvPr/>
        </p:nvSpPr>
        <p:spPr>
          <a:xfrm>
            <a:off x="357059" y="3718212"/>
            <a:ext cx="2856471" cy="159462"/>
          </a:xfrm>
          <a:prstGeom prst="rect">
            <a:avLst/>
          </a:prstGeom>
          <a:noFill/>
        </p:spPr>
        <p:txBody>
          <a:bodyPr wrap="square" lIns="72000" tIns="36000" rIns="72000" rtlCol="0">
            <a:spAutoFit/>
          </a:bodyPr>
          <a:lstStyle/>
          <a:p>
            <a:r>
              <a:rPr lang="ja-JP" altLang="en-US" sz="500" dirty="0" smtClean="0">
                <a:latin typeface="メイリオ" panose="020B0604030504040204" pitchFamily="50" charset="-128"/>
                <a:ea typeface="メイリオ" panose="020B0604030504040204" pitchFamily="50" charset="-128"/>
                <a:cs typeface="メイリオ" panose="020B0604030504040204" pitchFamily="50" charset="-128"/>
              </a:rPr>
              <a:t>せん  ぱつ  い   やく ひん　　　　　　     てい  か かく　　　　　　</a:t>
            </a:r>
            <a:r>
              <a:rPr lang="ja-JP" altLang="en-US" sz="5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500" dirty="0" smtClean="0">
                <a:latin typeface="メイリオ" panose="020B0604030504040204" pitchFamily="50" charset="-128"/>
                <a:ea typeface="メイリオ" panose="020B0604030504040204" pitchFamily="50" charset="-128"/>
                <a:cs typeface="メイリオ" panose="020B0604030504040204" pitchFamily="50" charset="-128"/>
              </a:rPr>
              <a:t>　        い りょう　　　　　　　　　　　　　　　　　　　　　　　　　　　　　　　　　　</a:t>
            </a:r>
            <a:endParaRPr kumimoji="1" lang="ja-JP" altLang="en-US" sz="5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4" name="テキスト ボックス 93"/>
          <p:cNvSpPr txBox="1"/>
          <p:nvPr/>
        </p:nvSpPr>
        <p:spPr>
          <a:xfrm>
            <a:off x="373198" y="4399818"/>
            <a:ext cx="3009205" cy="159462"/>
          </a:xfrm>
          <a:prstGeom prst="rect">
            <a:avLst/>
          </a:prstGeom>
          <a:noFill/>
        </p:spPr>
        <p:txBody>
          <a:bodyPr wrap="square" lIns="72000" tIns="36000" rIns="72000" rtlCol="0">
            <a:spAutoFit/>
          </a:bodyPr>
          <a:lstStyle/>
          <a:p>
            <a:r>
              <a:rPr lang="ja-JP" altLang="en-US" sz="500" dirty="0" smtClean="0">
                <a:latin typeface="メイリオ" panose="020B0604030504040204" pitchFamily="50" charset="-128"/>
                <a:ea typeface="メイリオ" panose="020B0604030504040204" pitchFamily="50" charset="-128"/>
                <a:cs typeface="メイリオ" panose="020B0604030504040204" pitchFamily="50" charset="-128"/>
              </a:rPr>
              <a:t>おう べい　　　　   はば ひろ　　   つか　　　　　　　　　　　　　      に   ほん　　　　　　　　　　　　　　　　　　　　　　　　　　　　　　　　　</a:t>
            </a:r>
            <a:endParaRPr kumimoji="1" lang="ja-JP" altLang="en-US" sz="5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5" name="テキスト ボックス 94"/>
          <p:cNvSpPr txBox="1"/>
          <p:nvPr/>
        </p:nvSpPr>
        <p:spPr>
          <a:xfrm>
            <a:off x="367964" y="3938383"/>
            <a:ext cx="3009205" cy="159462"/>
          </a:xfrm>
          <a:prstGeom prst="rect">
            <a:avLst/>
          </a:prstGeom>
          <a:noFill/>
        </p:spPr>
        <p:txBody>
          <a:bodyPr wrap="square" lIns="72000" tIns="36000" rIns="72000" rtlCol="0">
            <a:spAutoFit/>
          </a:bodyPr>
          <a:lstStyle/>
          <a:p>
            <a:r>
              <a:rPr lang="ja-JP" altLang="en-US" sz="500" dirty="0" smtClean="0">
                <a:latin typeface="メイリオ" panose="020B0604030504040204" pitchFamily="50" charset="-128"/>
                <a:ea typeface="メイリオ" panose="020B0604030504040204" pitchFamily="50" charset="-128"/>
                <a:cs typeface="メイリオ" panose="020B0604030504040204" pitchFamily="50" charset="-128"/>
              </a:rPr>
              <a:t>しつ　     おと　　　　　　　　　　　　　　　        い りょう ひ　　    さく げん　　　　　　　　　　　　　　　　　　　　　　　　　　　　　　　　　　　　　　</a:t>
            </a:r>
            <a:endParaRPr kumimoji="1" lang="ja-JP" altLang="en-US" sz="5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6" name="テキスト ボックス 95"/>
          <p:cNvSpPr txBox="1"/>
          <p:nvPr/>
        </p:nvSpPr>
        <p:spPr>
          <a:xfrm>
            <a:off x="352855" y="4638377"/>
            <a:ext cx="3168352" cy="159462"/>
          </a:xfrm>
          <a:prstGeom prst="rect">
            <a:avLst/>
          </a:prstGeom>
          <a:noFill/>
        </p:spPr>
        <p:txBody>
          <a:bodyPr wrap="square" lIns="72000" tIns="36000" rIns="72000" rtlCol="0">
            <a:spAutoFit/>
          </a:bodyPr>
          <a:lstStyle/>
          <a:p>
            <a:r>
              <a:rPr lang="ja-JP" altLang="en-US" sz="500" dirty="0" smtClean="0">
                <a:latin typeface="メイリオ" panose="020B0604030504040204" pitchFamily="50" charset="-128"/>
                <a:ea typeface="メイリオ" panose="020B0604030504040204" pitchFamily="50" charset="-128"/>
                <a:cs typeface="メイリオ" panose="020B0604030504040204" pitchFamily="50" charset="-128"/>
              </a:rPr>
              <a:t>ぎょうせい　     い  りょう ほ  けん　　　　　　    くに  ぜん たい　　    ふ きゅう そくしん　　　　　　　　　　　　　　　　　　　　　　　　　　　　　　　　　</a:t>
            </a:r>
            <a:endParaRPr kumimoji="1" lang="ja-JP" altLang="en-US" sz="5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8" name="テキスト ボックス 97"/>
          <p:cNvSpPr txBox="1"/>
          <p:nvPr/>
        </p:nvSpPr>
        <p:spPr>
          <a:xfrm>
            <a:off x="450156" y="2722600"/>
            <a:ext cx="2671030" cy="159462"/>
          </a:xfrm>
          <a:prstGeom prst="rect">
            <a:avLst/>
          </a:prstGeom>
          <a:noFill/>
        </p:spPr>
        <p:txBody>
          <a:bodyPr wrap="square" lIns="72000" tIns="36000" rIns="72000" rtlCol="0">
            <a:spAutoFit/>
          </a:bodyPr>
          <a:lstStyle/>
          <a:p>
            <a:r>
              <a:rPr lang="ja-JP" altLang="en-US" sz="500" dirty="0" smtClean="0">
                <a:latin typeface="メイリオ" panose="020B0604030504040204" pitchFamily="50" charset="-128"/>
                <a:ea typeface="メイリオ" panose="020B0604030504040204" pitchFamily="50" charset="-128"/>
                <a:cs typeface="メイリオ" panose="020B0604030504040204" pitchFamily="50" charset="-128"/>
              </a:rPr>
              <a:t>どう とう　　　　　　　　　　　　　　  げん せい　　   しん  さ　　　　　　　　　　　　　　　　　　　　　　　　　　　　　　　　　　　　</a:t>
            </a:r>
            <a:endParaRPr kumimoji="1" lang="ja-JP" altLang="en-US" sz="5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9" name="テキスト ボックス 98"/>
          <p:cNvSpPr txBox="1"/>
          <p:nvPr/>
        </p:nvSpPr>
        <p:spPr>
          <a:xfrm>
            <a:off x="486160" y="4860751"/>
            <a:ext cx="833436" cy="159462"/>
          </a:xfrm>
          <a:prstGeom prst="rect">
            <a:avLst/>
          </a:prstGeom>
          <a:noFill/>
        </p:spPr>
        <p:txBody>
          <a:bodyPr wrap="square" lIns="72000" tIns="36000" rIns="72000" rtlCol="0">
            <a:spAutoFit/>
          </a:bodyPr>
          <a:lstStyle/>
          <a:p>
            <a:r>
              <a:rPr lang="ja-JP" altLang="en-US" sz="500" dirty="0" smtClean="0">
                <a:latin typeface="メイリオ" panose="020B0604030504040204" pitchFamily="50" charset="-128"/>
                <a:ea typeface="メイリオ" panose="020B0604030504040204" pitchFamily="50" charset="-128"/>
                <a:cs typeface="メイリオ" panose="020B0604030504040204" pitchFamily="50" charset="-128"/>
              </a:rPr>
              <a:t> とり　　    く　　　　　　　　　　　　　　　　　　　　　　　　　　　　　　　　　</a:t>
            </a:r>
            <a:endParaRPr kumimoji="1" lang="ja-JP" altLang="en-US" sz="5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0" name="テキスト ボックス 99"/>
          <p:cNvSpPr txBox="1"/>
          <p:nvPr/>
        </p:nvSpPr>
        <p:spPr>
          <a:xfrm>
            <a:off x="342144" y="5673397"/>
            <a:ext cx="3117217" cy="159462"/>
          </a:xfrm>
          <a:prstGeom prst="rect">
            <a:avLst/>
          </a:prstGeom>
          <a:noFill/>
        </p:spPr>
        <p:txBody>
          <a:bodyPr wrap="square" lIns="72000" tIns="36000" rIns="72000" rtlCol="0">
            <a:spAutoFit/>
          </a:bodyPr>
          <a:lstStyle/>
          <a:p>
            <a:r>
              <a:rPr lang="ja-JP" altLang="en-US" sz="500" dirty="0" smtClean="0">
                <a:latin typeface="メイリオ" panose="020B0604030504040204" pitchFamily="50" charset="-128"/>
                <a:ea typeface="メイリオ" panose="020B0604030504040204" pitchFamily="50" charset="-128"/>
                <a:cs typeface="メイリオ" panose="020B0604030504040204" pitchFamily="50" charset="-128"/>
              </a:rPr>
              <a:t>  い　し　　　せんもんてき　　   はんだん　　  もと　　　　　　　　   こうはつ  い やく ひん         　　　　　　　　　　　　　　　　　　　　　　　　　　　　　　　　　　　　　</a:t>
            </a:r>
            <a:endParaRPr kumimoji="1" lang="ja-JP" altLang="en-US" sz="5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3" name="テキスト ボックス 102"/>
          <p:cNvSpPr txBox="1"/>
          <p:nvPr/>
        </p:nvSpPr>
        <p:spPr>
          <a:xfrm>
            <a:off x="450156" y="5889421"/>
            <a:ext cx="3009205" cy="159462"/>
          </a:xfrm>
          <a:prstGeom prst="rect">
            <a:avLst/>
          </a:prstGeom>
          <a:noFill/>
        </p:spPr>
        <p:txBody>
          <a:bodyPr wrap="square" lIns="72000" tIns="36000" rIns="72000" rtlCol="0">
            <a:spAutoFit/>
          </a:bodyPr>
          <a:lstStyle/>
          <a:p>
            <a:r>
              <a:rPr lang="ja-JP" altLang="en-US" sz="500" dirty="0" smtClean="0">
                <a:latin typeface="メイリオ" panose="020B0604030504040204" pitchFamily="50" charset="-128"/>
                <a:ea typeface="メイリオ" panose="020B0604030504040204" pitchFamily="50" charset="-128"/>
                <a:cs typeface="メイリオ" panose="020B0604030504040204" pitchFamily="50" charset="-128"/>
              </a:rPr>
              <a:t>  し  よう　</a:t>
            </a:r>
            <a:r>
              <a:rPr lang="ja-JP" altLang="en-US" sz="5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500" dirty="0" smtClean="0">
                <a:latin typeface="メイリオ" panose="020B0604030504040204" pitchFamily="50" charset="-128"/>
                <a:ea typeface="メイリオ" panose="020B0604030504040204" pitchFamily="50" charset="-128"/>
                <a:cs typeface="メイリオ" panose="020B0604030504040204" pitchFamily="50" charset="-128"/>
              </a:rPr>
              <a:t>   みと　　　　　　　　　  ば  あい　　　　</a:t>
            </a:r>
            <a:r>
              <a:rPr lang="ja-JP" altLang="en-US" sz="5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500" dirty="0" smtClean="0">
                <a:latin typeface="メイリオ" panose="020B0604030504040204" pitchFamily="50" charset="-128"/>
                <a:ea typeface="メイリオ" panose="020B0604030504040204" pitchFamily="50" charset="-128"/>
                <a:cs typeface="メイリオ" panose="020B0604030504040204" pitchFamily="50" charset="-128"/>
              </a:rPr>
              <a:t> せいかつ  ほ    ご　　　 う         　　　　　　　　　　　　　　　　　　　　　　　　　　　　　　　　　　　　　</a:t>
            </a:r>
            <a:endParaRPr kumimoji="1" lang="ja-JP" altLang="en-US" sz="5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4" name="テキスト ボックス 103"/>
          <p:cNvSpPr txBox="1"/>
          <p:nvPr/>
        </p:nvSpPr>
        <p:spPr>
          <a:xfrm>
            <a:off x="757066" y="6123557"/>
            <a:ext cx="3009205" cy="159462"/>
          </a:xfrm>
          <a:prstGeom prst="rect">
            <a:avLst/>
          </a:prstGeom>
          <a:noFill/>
        </p:spPr>
        <p:txBody>
          <a:bodyPr wrap="square" lIns="72000" tIns="36000" rIns="72000" rtlCol="0">
            <a:spAutoFit/>
          </a:bodyPr>
          <a:lstStyle/>
          <a:p>
            <a:r>
              <a:rPr lang="ja-JP" altLang="en-US" sz="500" dirty="0" smtClean="0">
                <a:latin typeface="メイリオ" panose="020B0604030504040204" pitchFamily="50" charset="-128"/>
                <a:ea typeface="メイリオ" panose="020B0604030504040204" pitchFamily="50" charset="-128"/>
                <a:cs typeface="メイリオ" panose="020B0604030504040204" pitchFamily="50" charset="-128"/>
              </a:rPr>
              <a:t>かた　　 こうはつ  い  やく ひん　　   し  よう         　　　　　　　　　　　　　　　　　　　　　　　　　　　　　　　　　　　　　　</a:t>
            </a:r>
            <a:endParaRPr kumimoji="1" lang="ja-JP" altLang="en-US" sz="5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5" name="テキスト ボックス 104"/>
          <p:cNvSpPr txBox="1"/>
          <p:nvPr/>
        </p:nvSpPr>
        <p:spPr>
          <a:xfrm>
            <a:off x="884482" y="6351593"/>
            <a:ext cx="2481634" cy="159462"/>
          </a:xfrm>
          <a:prstGeom prst="rect">
            <a:avLst/>
          </a:prstGeom>
          <a:noFill/>
        </p:spPr>
        <p:txBody>
          <a:bodyPr wrap="square" lIns="72000" tIns="36000" rIns="72000" rtlCol="0">
            <a:spAutoFit/>
          </a:bodyPr>
          <a:lstStyle/>
          <a:p>
            <a:r>
              <a:rPr lang="ja-JP" altLang="en-US" sz="500" dirty="0" smtClean="0">
                <a:latin typeface="メイリオ" panose="020B0604030504040204" pitchFamily="50" charset="-128"/>
                <a:ea typeface="メイリオ" panose="020B0604030504040204" pitchFamily="50" charset="-128"/>
                <a:cs typeface="メイリオ" panose="020B0604030504040204" pitchFamily="50" charset="-128"/>
              </a:rPr>
              <a:t>くに ぜんたい　　　　</a:t>
            </a:r>
            <a:r>
              <a:rPr lang="ja-JP" altLang="en-US" sz="5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500" dirty="0" smtClean="0">
                <a:latin typeface="メイリオ" panose="020B0604030504040204" pitchFamily="50" charset="-128"/>
                <a:ea typeface="メイリオ" panose="020B0604030504040204" pitchFamily="50" charset="-128"/>
                <a:cs typeface="メイリオ" panose="020B0604030504040204" pitchFamily="50" charset="-128"/>
              </a:rPr>
              <a:t>  こうはつ  い  やくひん　　   ふ きゅうそくしん         　　　　　　　　　　　　　　　　　　　　　　　　　　　　　　　　　　　　　　</a:t>
            </a:r>
            <a:endParaRPr kumimoji="1" lang="ja-JP" altLang="en-US" sz="5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6" name="テキスト ボックス 105"/>
          <p:cNvSpPr txBox="1"/>
          <p:nvPr/>
        </p:nvSpPr>
        <p:spPr>
          <a:xfrm>
            <a:off x="335763" y="6581823"/>
            <a:ext cx="1302525" cy="159462"/>
          </a:xfrm>
          <a:prstGeom prst="rect">
            <a:avLst/>
          </a:prstGeom>
          <a:noFill/>
        </p:spPr>
        <p:txBody>
          <a:bodyPr wrap="square" lIns="72000" tIns="36000" rIns="72000" rtlCol="0">
            <a:spAutoFit/>
          </a:bodyPr>
          <a:lstStyle/>
          <a:p>
            <a:r>
              <a:rPr lang="ja-JP" altLang="en-US" sz="500" dirty="0" smtClean="0">
                <a:latin typeface="メイリオ" panose="020B0604030504040204" pitchFamily="50" charset="-128"/>
                <a:ea typeface="メイリオ" panose="020B0604030504040204" pitchFamily="50" charset="-128"/>
                <a:cs typeface="メイリオ" panose="020B0604030504040204" pitchFamily="50" charset="-128"/>
              </a:rPr>
              <a:t> と　　　 く　　　　　　　　　　　　　　　　　　　　　　　　　　　　　　　　　　　　　　</a:t>
            </a:r>
            <a:endParaRPr kumimoji="1" lang="ja-JP" altLang="en-US" sz="5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7" name="テキスト ボックス 106"/>
          <p:cNvSpPr txBox="1"/>
          <p:nvPr/>
        </p:nvSpPr>
        <p:spPr>
          <a:xfrm>
            <a:off x="335740" y="6825525"/>
            <a:ext cx="3045209" cy="159462"/>
          </a:xfrm>
          <a:prstGeom prst="rect">
            <a:avLst/>
          </a:prstGeom>
          <a:noFill/>
        </p:spPr>
        <p:txBody>
          <a:bodyPr wrap="square" lIns="72000" tIns="36000" rIns="72000" rtlCol="0">
            <a:spAutoFit/>
          </a:bodyPr>
          <a:lstStyle/>
          <a:p>
            <a:r>
              <a:rPr lang="ja-JP" altLang="en-US" sz="500" dirty="0" smtClean="0">
                <a:latin typeface="メイリオ" panose="020B0604030504040204" pitchFamily="50" charset="-128"/>
                <a:ea typeface="メイリオ" panose="020B0604030504040204" pitchFamily="50" charset="-128"/>
                <a:cs typeface="メイリオ" panose="020B0604030504040204" pitchFamily="50" charset="-128"/>
              </a:rPr>
              <a:t>せいかつ   ほ   ご　　　 う　　　　　　　　　 かた　　　</a:t>
            </a:r>
            <a:r>
              <a:rPr lang="ja-JP" altLang="en-US" sz="5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500" dirty="0" smtClean="0">
                <a:latin typeface="メイリオ" panose="020B0604030504040204" pitchFamily="50" charset="-128"/>
                <a:ea typeface="メイリオ" panose="020B0604030504040204" pitchFamily="50" charset="-128"/>
                <a:cs typeface="メイリオ" panose="020B0604030504040204" pitchFamily="50" charset="-128"/>
              </a:rPr>
              <a:t>   ちょうざい　　　　　　　　 わり　　　　　　　　　　　　　　　　　　　　　　　　　　　　　　　　　　　　　</a:t>
            </a:r>
            <a:r>
              <a:rPr lang="ja-JP" altLang="en-US" sz="500" dirty="0">
                <a:latin typeface="メイリオ" panose="020B0604030504040204" pitchFamily="50" charset="-128"/>
                <a:ea typeface="メイリオ" panose="020B0604030504040204" pitchFamily="50" charset="-128"/>
                <a:cs typeface="メイリオ" panose="020B0604030504040204" pitchFamily="50" charset="-128"/>
              </a:rPr>
              <a:t>　　　　　　　　　　</a:t>
            </a:r>
            <a:endParaRPr kumimoji="1" lang="ja-JP" altLang="en-US" sz="5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8" name="テキスト ボックス 107"/>
          <p:cNvSpPr txBox="1"/>
          <p:nvPr/>
        </p:nvSpPr>
        <p:spPr>
          <a:xfrm>
            <a:off x="355689" y="7056995"/>
            <a:ext cx="3045209" cy="159462"/>
          </a:xfrm>
          <a:prstGeom prst="rect">
            <a:avLst/>
          </a:prstGeom>
          <a:noFill/>
        </p:spPr>
        <p:txBody>
          <a:bodyPr wrap="square" lIns="72000" tIns="36000" rIns="72000" rtlCol="0">
            <a:spAutoFit/>
          </a:bodyPr>
          <a:lstStyle/>
          <a:p>
            <a:r>
              <a:rPr lang="ja-JP" altLang="en-US" sz="500" dirty="0" smtClean="0">
                <a:latin typeface="メイリオ" panose="020B0604030504040204" pitchFamily="50" charset="-128"/>
                <a:ea typeface="メイリオ" panose="020B0604030504040204" pitchFamily="50" charset="-128"/>
                <a:cs typeface="メイリオ" panose="020B0604030504040204" pitchFamily="50" charset="-128"/>
              </a:rPr>
              <a:t>い じょう　   こうはつ  い  やく ひん　　　　　　　　　　　　　　　　　　　　　　　　　　　　　　　　　　　　　</a:t>
            </a:r>
            <a:r>
              <a:rPr lang="ja-JP" altLang="en-US" sz="500" dirty="0">
                <a:latin typeface="メイリオ" panose="020B0604030504040204" pitchFamily="50" charset="-128"/>
                <a:ea typeface="メイリオ" panose="020B0604030504040204" pitchFamily="50" charset="-128"/>
                <a:cs typeface="メイリオ" panose="020B0604030504040204" pitchFamily="50" charset="-128"/>
              </a:rPr>
              <a:t>　　　　　　　　　　</a:t>
            </a:r>
            <a:endParaRPr kumimoji="1" lang="ja-JP" altLang="en-US" sz="500"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09" name="直線コネクタ 108"/>
          <p:cNvCxnSpPr/>
          <p:nvPr/>
        </p:nvCxnSpPr>
        <p:spPr>
          <a:xfrm flipV="1">
            <a:off x="3474492" y="0"/>
            <a:ext cx="0" cy="108000"/>
          </a:xfrm>
          <a:prstGeom prst="line">
            <a:avLst/>
          </a:prstGeom>
          <a:ln w="31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1" name="直線コネクタ 110"/>
          <p:cNvCxnSpPr/>
          <p:nvPr/>
        </p:nvCxnSpPr>
        <p:spPr>
          <a:xfrm flipV="1">
            <a:off x="7218908" y="211"/>
            <a:ext cx="0" cy="108000"/>
          </a:xfrm>
          <a:prstGeom prst="line">
            <a:avLst/>
          </a:prstGeom>
          <a:ln w="31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12" name="テキスト ボックス 111"/>
          <p:cNvSpPr txBox="1"/>
          <p:nvPr/>
        </p:nvSpPr>
        <p:spPr>
          <a:xfrm>
            <a:off x="3938627" y="2376418"/>
            <a:ext cx="1696105" cy="144073"/>
          </a:xfrm>
          <a:prstGeom prst="rect">
            <a:avLst/>
          </a:prstGeom>
          <a:noFill/>
        </p:spPr>
        <p:txBody>
          <a:bodyPr wrap="square" lIns="72000" tIns="36000" rIns="72000" rtlCol="0">
            <a:spAutoFit/>
          </a:bodyPr>
          <a:lstStyle/>
          <a:p>
            <a:r>
              <a:rPr lang="ja-JP" altLang="en-US" sz="400" dirty="0" smtClean="0">
                <a:latin typeface="メイリオ" panose="020B0604030504040204" pitchFamily="50" charset="-128"/>
                <a:ea typeface="メイリオ" panose="020B0604030504040204" pitchFamily="50" charset="-128"/>
                <a:cs typeface="メイリオ" panose="020B0604030504040204" pitchFamily="50" charset="-128"/>
              </a:rPr>
              <a:t>   ふ </a:t>
            </a:r>
            <a:r>
              <a:rPr lang="ja-JP" altLang="en-US" sz="400" dirty="0" err="1" smtClean="0">
                <a:latin typeface="メイリオ" panose="020B0604030504040204" pitchFamily="50" charset="-128"/>
                <a:ea typeface="メイリオ" panose="020B0604030504040204" pitchFamily="50" charset="-128"/>
                <a:cs typeface="メイリオ" panose="020B0604030504040204" pitchFamily="50" charset="-128"/>
              </a:rPr>
              <a:t>く  </a:t>
            </a:r>
            <a:r>
              <a:rPr lang="ja-JP" altLang="en-US" sz="400" dirty="0" smtClean="0">
                <a:latin typeface="メイリオ" panose="020B0604030504040204" pitchFamily="50" charset="-128"/>
                <a:ea typeface="メイリオ" panose="020B0604030504040204" pitchFamily="50" charset="-128"/>
                <a:cs typeface="メイリオ" panose="020B0604030504040204" pitchFamily="50" charset="-128"/>
              </a:rPr>
              <a:t> し    じ     む   しょ　　    れ ん ら くさ き</a:t>
            </a:r>
            <a:endParaRPr lang="ja-JP" altLang="en-US" sz="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1" name="テキスト ボックス 100"/>
          <p:cNvSpPr txBox="1"/>
          <p:nvPr/>
        </p:nvSpPr>
        <p:spPr>
          <a:xfrm>
            <a:off x="422258" y="5256795"/>
            <a:ext cx="1576070" cy="159462"/>
          </a:xfrm>
          <a:prstGeom prst="rect">
            <a:avLst/>
          </a:prstGeom>
          <a:noFill/>
        </p:spPr>
        <p:txBody>
          <a:bodyPr wrap="square" lIns="72000" tIns="36000" rIns="72000" rtlCol="0">
            <a:spAutoFit/>
          </a:bodyPr>
          <a:lstStyle/>
          <a:p>
            <a:r>
              <a:rPr lang="ja-JP" altLang="en-US" sz="500" dirty="0" smtClean="0">
                <a:latin typeface="メイリオ" panose="020B0604030504040204" pitchFamily="50" charset="-128"/>
                <a:ea typeface="メイリオ" panose="020B0604030504040204" pitchFamily="50" charset="-128"/>
                <a:cs typeface="メイリオ" panose="020B0604030504040204" pitchFamily="50" charset="-128"/>
              </a:rPr>
              <a:t> せ い  か つ     ほ      ご                      つ か</a:t>
            </a:r>
            <a:endParaRPr kumimoji="1" lang="ja-JP" altLang="en-US" sz="5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6337124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フローチャート : 組合せ 2"/>
          <p:cNvSpPr/>
          <p:nvPr/>
        </p:nvSpPr>
        <p:spPr>
          <a:xfrm>
            <a:off x="558168" y="211"/>
            <a:ext cx="9541059" cy="782644"/>
          </a:xfrm>
          <a:prstGeom prst="flowChartMerg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2" name="Rectangle 18"/>
          <p:cNvSpPr>
            <a:spLocks noChangeArrowheads="1"/>
          </p:cNvSpPr>
          <p:nvPr/>
        </p:nvSpPr>
        <p:spPr bwMode="auto">
          <a:xfrm>
            <a:off x="234132" y="93436"/>
            <a:ext cx="10201846" cy="662859"/>
          </a:xfrm>
          <a:prstGeom prst="rect">
            <a:avLst/>
          </a:prstGeom>
          <a:noFill/>
          <a:ln w="9525" algn="in">
            <a:noFill/>
            <a:miter lim="800000"/>
            <a:headEnd/>
            <a:tailEnd/>
          </a:ln>
          <a:effectLst/>
        </p:spPr>
        <p:txBody>
          <a:bodyPr vert="horz" wrap="square" lIns="36576" tIns="108000"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sz="1600" b="1"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Ｐゴシック" pitchFamily="50" charset="-128"/>
              </a:rPr>
              <a:t>生活保護を受給している皆さまに</a:t>
            </a:r>
            <a:endParaRPr kumimoji="1" lang="en-US" altLang="ja-JP" sz="1600" b="1"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Ｐゴシック"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Ｐゴシック" pitchFamily="50" charset="-128"/>
              </a:rPr>
              <a:t>後発医薬品（</a:t>
            </a:r>
            <a:r>
              <a:rPr kumimoji="1" lang="ja-JP" sz="1600" b="1" i="0" u="none" strike="noStrike" cap="none" spc="-100" normalizeH="0" dirty="0" smtClean="0">
                <a:ln>
                  <a:noFill/>
                </a:ln>
                <a:solidFill>
                  <a:srgbClr val="000000"/>
                </a:solidFill>
                <a:effectLst/>
                <a:latin typeface="HG丸ｺﾞｼｯｸM-PRO" pitchFamily="50" charset="-128"/>
                <a:ea typeface="HG丸ｺﾞｼｯｸM-PRO" pitchFamily="50" charset="-128"/>
                <a:cs typeface="ＭＳ Ｐゴシック" pitchFamily="50" charset="-128"/>
              </a:rPr>
              <a:t>ジェネリック</a:t>
            </a:r>
            <a:r>
              <a:rPr kumimoji="1" lang="ja-JP" sz="1600" b="1"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Ｐゴシック" pitchFamily="50" charset="-128"/>
              </a:rPr>
              <a:t>医薬品</a:t>
            </a:r>
            <a:r>
              <a:rPr kumimoji="1" lang="ja-JP" altLang="en-US" sz="1600" b="1"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Ｐゴシック" pitchFamily="50" charset="-128"/>
              </a:rPr>
              <a:t>）を使用</a:t>
            </a:r>
            <a:r>
              <a:rPr kumimoji="1" lang="ja-JP" sz="1600" b="1"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Ｐゴシック" pitchFamily="50" charset="-128"/>
              </a:rPr>
              <a:t>して</a:t>
            </a:r>
            <a:r>
              <a:rPr kumimoji="1" lang="ja-JP" altLang="en-US" sz="1600" b="1"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Ｐゴシック" pitchFamily="50" charset="-128"/>
              </a:rPr>
              <a:t>いただく</a:t>
            </a:r>
            <a:r>
              <a:rPr kumimoji="1" lang="ja-JP" sz="1600" b="1"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Ｐゴシック" pitchFamily="50" charset="-128"/>
              </a:rPr>
              <a:t>ことをお願いしています。</a:t>
            </a:r>
            <a:endParaRPr kumimoji="1" lang="ja-JP" sz="16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28" name="Text Box 4"/>
          <p:cNvSpPr txBox="1">
            <a:spLocks noChangeArrowheads="1"/>
          </p:cNvSpPr>
          <p:nvPr/>
        </p:nvSpPr>
        <p:spPr bwMode="auto">
          <a:xfrm>
            <a:off x="5958768" y="7093000"/>
            <a:ext cx="4608512" cy="468264"/>
          </a:xfrm>
          <a:prstGeom prst="rect">
            <a:avLst/>
          </a:prstGeom>
          <a:noFill/>
          <a:ln w="9525" algn="in">
            <a:noFill/>
            <a:miter lim="800000"/>
            <a:headEnd/>
            <a:tailEnd/>
          </a:ln>
          <a:effectLst/>
        </p:spPr>
        <p:txBody>
          <a:bodyPr vert="horz" wrap="square" lIns="36576" tIns="36576" rIns="36576" bIns="36576" numCol="1" anchor="ctr"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pPr>
            <a:r>
              <a:rPr kumimoji="1" lang="ja-JP" altLang="ja-JP" sz="1200" i="0" u="none" strike="noStrike" cap="none" normalizeH="0" baseline="0" dirty="0" smtClean="0">
                <a:ln>
                  <a:noFill/>
                </a:ln>
                <a:solidFill>
                  <a:srgbClr val="000000"/>
                </a:solidFill>
                <a:effectLst/>
                <a:latin typeface="Garamond" pitchFamily="18" charset="0"/>
                <a:ea typeface="ＭＳ 明朝" pitchFamily="17" charset="-128"/>
                <a:cs typeface="ＭＳ Ｐゴシック" pitchFamily="50" charset="-128"/>
              </a:rPr>
              <a:t>※</a:t>
            </a:r>
            <a:r>
              <a:rPr lang="ja-JP" altLang="en-US" sz="1200" dirty="0" smtClean="0">
                <a:solidFill>
                  <a:srgbClr val="000000"/>
                </a:solidFill>
                <a:latin typeface="Garamond" pitchFamily="18" charset="0"/>
                <a:ea typeface="ＭＳ 明朝" pitchFamily="17" charset="-128"/>
                <a:cs typeface="ＭＳ Ｐゴシック" pitchFamily="50" charset="-128"/>
              </a:rPr>
              <a:t> </a:t>
            </a:r>
            <a:r>
              <a:rPr kumimoji="1" lang="ja-JP" altLang="en-US" sz="1200" i="0" u="none" strike="noStrike" cap="none" normalizeH="0" baseline="0" dirty="0" smtClean="0">
                <a:ln>
                  <a:noFill/>
                </a:ln>
                <a:solidFill>
                  <a:srgbClr val="000000"/>
                </a:solidFill>
                <a:effectLst/>
                <a:latin typeface="Garamond" pitchFamily="18" charset="0"/>
                <a:ea typeface="ＭＳ 明朝" pitchFamily="17" charset="-128"/>
                <a:cs typeface="ＭＳ Ｐゴシック" pitchFamily="50" charset="-128"/>
              </a:rPr>
              <a:t>医師が後発医薬品への変更を認めていない場合は対象外です。</a:t>
            </a:r>
            <a:endParaRPr kumimoji="1" lang="ja-JP" sz="120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26" name="AutoShape 2"/>
          <p:cNvSpPr>
            <a:spLocks noChangeArrowheads="1"/>
          </p:cNvSpPr>
          <p:nvPr/>
        </p:nvSpPr>
        <p:spPr bwMode="auto">
          <a:xfrm>
            <a:off x="7340353" y="900311"/>
            <a:ext cx="3095625" cy="1978446"/>
          </a:xfrm>
          <a:prstGeom prst="roundRect">
            <a:avLst>
              <a:gd name="adj" fmla="val 4988"/>
            </a:avLst>
          </a:prstGeom>
          <a:solidFill>
            <a:srgbClr val="FFEBFF"/>
          </a:solidFill>
          <a:ln w="6350" algn="in">
            <a:solidFill>
              <a:srgbClr val="6699FF"/>
            </a:solidFill>
            <a:round/>
            <a:headEnd/>
            <a:tailEnd/>
          </a:ln>
          <a:effectLst>
            <a:outerShdw blurRad="50800" dist="38100" dir="18900000" algn="bl" rotWithShape="0">
              <a:prstClr val="black">
                <a:alpha val="40000"/>
              </a:prstClr>
            </a:outerShdw>
          </a:effectLst>
        </p:spPr>
        <p:txBody>
          <a:bodyPr vert="horz" wrap="square" lIns="108000" tIns="72000" rIns="54000" bIns="36000" numCol="1" anchor="t" anchorCtr="0" compatLnSpc="1">
            <a:prstTxWarp prst="textNoShape">
              <a:avLst/>
            </a:prstTxWarp>
          </a:bodyPr>
          <a:lstStyle/>
          <a:p>
            <a:pPr lvl="0" defTabSz="914400" fontAlgn="base">
              <a:lnSpc>
                <a:spcPts val="1800"/>
              </a:lnSpc>
              <a:spcBef>
                <a:spcPct val="0"/>
              </a:spcBef>
              <a:spcAft>
                <a:spcPct val="0"/>
              </a:spcAft>
            </a:pPr>
            <a:endParaRPr lang="en-US" altLang="ja-JP" sz="1600" b="1"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lvl="0" indent="87313" defTabSz="914400" fontAlgn="base">
              <a:lnSpc>
                <a:spcPts val="2400"/>
              </a:lnSpc>
              <a:spcBef>
                <a:spcPct val="0"/>
              </a:spcBef>
              <a:spcAft>
                <a:spcPct val="0"/>
              </a:spcAft>
            </a:pPr>
            <a:r>
              <a:rPr lang="ja-JP" altLang="en-US" sz="1600" b="1"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福祉事務所は、後発医薬品を</a:t>
            </a:r>
            <a:endParaRPr lang="en-US" altLang="ja-JP" sz="1600" b="1"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lvl="0" indent="87313" defTabSz="914400" fontAlgn="base">
              <a:lnSpc>
                <a:spcPts val="2400"/>
              </a:lnSpc>
              <a:spcBef>
                <a:spcPct val="0"/>
              </a:spcBef>
              <a:spcAft>
                <a:spcPct val="0"/>
              </a:spcAft>
            </a:pPr>
            <a:r>
              <a:rPr lang="ja-JP" altLang="en-US" sz="1600" b="1"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使用していただくように、</a:t>
            </a:r>
            <a:endParaRPr lang="en-US" altLang="ja-JP" sz="1600" b="1"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lvl="0" indent="87313" defTabSz="914400" fontAlgn="base">
              <a:lnSpc>
                <a:spcPts val="2400"/>
              </a:lnSpc>
              <a:spcBef>
                <a:spcPct val="0"/>
              </a:spcBef>
              <a:spcAft>
                <a:spcPct val="0"/>
              </a:spcAft>
            </a:pPr>
            <a:r>
              <a:rPr lang="ja-JP" altLang="en-US" sz="1600" b="1"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詳しくお話しをさせて</a:t>
            </a:r>
            <a:endParaRPr lang="en-US" altLang="ja-JP" sz="1600" b="1"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lvl="0" indent="87313" defTabSz="914400" fontAlgn="base">
              <a:lnSpc>
                <a:spcPts val="2400"/>
              </a:lnSpc>
              <a:spcBef>
                <a:spcPct val="0"/>
              </a:spcBef>
              <a:spcAft>
                <a:spcPct val="0"/>
              </a:spcAft>
            </a:pPr>
            <a:r>
              <a:rPr lang="ja-JP" altLang="en-US" sz="1600" b="1"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いただくことがあります。</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baseline="-250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baseline="-250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600" b="1"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lvl="0" defTabSz="914400" fontAlgn="base">
              <a:lnSpc>
                <a:spcPts val="1800"/>
              </a:lnSpc>
              <a:spcBef>
                <a:spcPct val="0"/>
              </a:spcBef>
              <a:spcAft>
                <a:spcPct val="0"/>
              </a:spcAft>
            </a:pPr>
            <a:r>
              <a:rPr lang="ja-JP" altLang="en-US" sz="1600" baseline="-250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600" baseline="-250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27" name="AutoShape 3"/>
          <p:cNvSpPr>
            <a:spLocks noChangeArrowheads="1"/>
          </p:cNvSpPr>
          <p:nvPr/>
        </p:nvSpPr>
        <p:spPr bwMode="auto">
          <a:xfrm>
            <a:off x="3798230" y="900311"/>
            <a:ext cx="3168650" cy="1978446"/>
          </a:xfrm>
          <a:prstGeom prst="roundRect">
            <a:avLst>
              <a:gd name="adj" fmla="val 5940"/>
            </a:avLst>
          </a:prstGeom>
          <a:solidFill>
            <a:srgbClr val="DCFFB9"/>
          </a:solidFill>
          <a:ln w="6350" algn="in">
            <a:solidFill>
              <a:srgbClr val="6699FF"/>
            </a:solidFill>
            <a:round/>
            <a:headEnd/>
            <a:tailEnd/>
          </a:ln>
          <a:effectLst>
            <a:outerShdw blurRad="50800" dist="38100" dir="18900000" algn="bl" rotWithShape="0">
              <a:prstClr val="black">
                <a:alpha val="40000"/>
              </a:prstClr>
            </a:outerShdw>
          </a:effectLst>
        </p:spPr>
        <p:txBody>
          <a:bodyPr vert="horz" wrap="square" lIns="36000" tIns="72000" rIns="0" bIns="36000" numCol="1" anchor="t" anchorCtr="0" compatLnSpc="1">
            <a:prstTxWarp prst="textNoShape">
              <a:avLst/>
            </a:prstTxWarp>
          </a:bodyPr>
          <a:lstStyle/>
          <a:p>
            <a:pPr marR="0" lvl="0" indent="87313" algn="l" defTabSz="914400" rtl="0" eaLnBrk="1" fontAlgn="base" latinLnBrk="0" hangingPunct="1">
              <a:lnSpc>
                <a:spcPts val="1800"/>
              </a:lnSpc>
              <a:spcBef>
                <a:spcPct val="0"/>
              </a:spcBef>
              <a:spcAft>
                <a:spcPct val="0"/>
              </a:spcAft>
              <a:buClrTx/>
              <a:buSzTx/>
              <a:buFontTx/>
              <a:buNone/>
              <a:tabLst/>
            </a:pPr>
            <a:endParaRPr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R="0" lvl="0" indent="174625" algn="l" defTabSz="914400" rtl="0" eaLnBrk="1" fontAlgn="base" latinLnBrk="0" hangingPunct="1">
              <a:lnSpc>
                <a:spcPts val="2400"/>
              </a:lnSpc>
              <a:spcBef>
                <a:spcPct val="0"/>
              </a:spcBef>
              <a:spcAft>
                <a:spcPct val="0"/>
              </a:spcAft>
              <a:buClrTx/>
              <a:buSzTx/>
              <a:buFontTx/>
              <a:buNone/>
              <a:tabLst/>
            </a:pP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薬局は、後発医薬品の使用に</a:t>
            </a:r>
            <a:endParaRPr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R="0" lvl="0" indent="174625" algn="l" defTabSz="914400" rtl="0" eaLnBrk="1" fontAlgn="base" latinLnBrk="0" hangingPunct="1">
              <a:lnSpc>
                <a:spcPts val="2400"/>
              </a:lnSpc>
              <a:spcBef>
                <a:spcPct val="0"/>
              </a:spcBef>
              <a:spcAft>
                <a:spcPct val="0"/>
              </a:spcAft>
              <a:buClrTx/>
              <a:buSzTx/>
              <a:buFontTx/>
              <a:buNone/>
              <a:tabLst/>
            </a:pP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同意していただけない場合に、</a:t>
            </a:r>
            <a:endParaRPr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R="0" lvl="0" indent="174625" algn="l" defTabSz="914400" rtl="0" eaLnBrk="1" fontAlgn="base" latinLnBrk="0" hangingPunct="1">
              <a:lnSpc>
                <a:spcPts val="2400"/>
              </a:lnSpc>
              <a:spcBef>
                <a:spcPct val="0"/>
              </a:spcBef>
              <a:spcAft>
                <a:spcPct val="0"/>
              </a:spcAft>
              <a:buClrTx/>
              <a:buSzTx/>
              <a:buFontTx/>
              <a:buNone/>
              <a:tabLst/>
            </a:pP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その理由を</a:t>
            </a: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お伺いすることが</a:t>
            </a:r>
            <a:endParaRPr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R="0" lvl="0" indent="174625" algn="l" defTabSz="914400" rtl="0" eaLnBrk="1" fontAlgn="base" latinLnBrk="0" hangingPunct="1">
              <a:lnSpc>
                <a:spcPts val="2400"/>
              </a:lnSpc>
              <a:spcBef>
                <a:spcPct val="0"/>
              </a:spcBef>
              <a:spcAft>
                <a:spcPct val="0"/>
              </a:spcAft>
              <a:buClrTx/>
              <a:buSzTx/>
              <a:buFontTx/>
              <a:buNone/>
              <a:tabLst/>
            </a:pP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あります。</a:t>
            </a:r>
            <a:endParaRPr kumimoji="1" lang="ja-JP" sz="1600" b="0"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29" name="AutoShape 5"/>
          <p:cNvSpPr>
            <a:spLocks noChangeArrowheads="1"/>
          </p:cNvSpPr>
          <p:nvPr/>
        </p:nvSpPr>
        <p:spPr bwMode="auto">
          <a:xfrm>
            <a:off x="234132" y="3022773"/>
            <a:ext cx="3095625" cy="3962214"/>
          </a:xfrm>
          <a:prstGeom prst="roundRect">
            <a:avLst>
              <a:gd name="adj" fmla="val 593"/>
            </a:avLst>
          </a:prstGeom>
          <a:solidFill>
            <a:srgbClr val="FFFFFF"/>
          </a:solidFill>
          <a:ln w="6350" algn="in">
            <a:solidFill>
              <a:srgbClr val="6699FF"/>
            </a:solidFill>
            <a:round/>
            <a:headEnd/>
            <a:tailEnd/>
          </a:ln>
          <a:effectLst/>
        </p:spPr>
        <p:txBody>
          <a:bodyPr vert="horz" wrap="square" lIns="72000" tIns="36576" rIns="36000" bIns="36576" numCol="1" anchor="ctr" anchorCtr="0" compatLnSpc="1">
            <a:prstTxWarp prst="textNoShape">
              <a:avLst/>
            </a:prstTxWarp>
          </a:bodyPr>
          <a:lstStyle/>
          <a:p>
            <a:pPr marL="0" marR="0" lvl="0" indent="0" algn="dist" defTabSz="914400" rtl="0" eaLnBrk="1" fontAlgn="base" latinLnBrk="0" hangingPunct="1">
              <a:lnSpc>
                <a:spcPts val="2000"/>
              </a:lnSpc>
              <a:spcAft>
                <a:spcPct val="0"/>
              </a:spcAft>
              <a:buClrTx/>
              <a:buSzTx/>
              <a:buFontTx/>
              <a:buNone/>
              <a:tabLst/>
            </a:pPr>
            <a:endParaRPr kumimoji="1" lang="en-US" altLang="ja-JP" sz="1400" b="0" i="0" u="none" strike="noStrike" cap="none" normalizeH="0" baseline="0" dirty="0" smtClean="0">
              <a:ln>
                <a:noFill/>
              </a:ln>
              <a:solidFill>
                <a:srgbClr val="000000"/>
              </a:solidFill>
              <a:effectLst/>
              <a:latin typeface="ＭＳ Ｐ明朝" pitchFamily="18" charset="-128"/>
              <a:ea typeface="ＭＳ Ｐ明朝" pitchFamily="18" charset="-128"/>
              <a:cs typeface="ＭＳ Ｐゴシック" pitchFamily="50" charset="-128"/>
            </a:endParaRPr>
          </a:p>
          <a:p>
            <a:pPr marL="0" marR="0" lvl="0" indent="0" algn="dist" defTabSz="914400" rtl="0" eaLnBrk="1" fontAlgn="base" latinLnBrk="0" hangingPunct="1">
              <a:lnSpc>
                <a:spcPts val="2000"/>
              </a:lnSpc>
              <a:spcAft>
                <a:spcPct val="0"/>
              </a:spcAft>
              <a:buClrTx/>
              <a:buSzTx/>
              <a:buFontTx/>
              <a:buNone/>
              <a:tabLst/>
            </a:pPr>
            <a:endParaRPr lang="en-US" altLang="ja-JP" sz="1400" dirty="0">
              <a:solidFill>
                <a:srgbClr val="000000"/>
              </a:solidFill>
              <a:latin typeface="ＭＳ Ｐ明朝" pitchFamily="18" charset="-128"/>
              <a:ea typeface="ＭＳ Ｐ明朝" pitchFamily="18" charset="-128"/>
              <a:cs typeface="ＭＳ Ｐゴシック" pitchFamily="50" charset="-128"/>
            </a:endParaRPr>
          </a:p>
          <a:p>
            <a:pPr marL="0" marR="0" lvl="0" indent="0" algn="dist" defTabSz="914400" rtl="0" eaLnBrk="1" fontAlgn="base" latinLnBrk="0" hangingPunct="1">
              <a:lnSpc>
                <a:spcPts val="2000"/>
              </a:lnSpc>
              <a:spcAft>
                <a:spcPct val="0"/>
              </a:spcAft>
              <a:buClrTx/>
              <a:buSzTx/>
              <a:buFontTx/>
              <a:buNone/>
              <a:tabLst/>
            </a:pPr>
            <a:endParaRPr kumimoji="1" lang="en-US" altLang="ja-JP" sz="1400" b="0" i="0" u="none" strike="noStrike" cap="none" normalizeH="0" baseline="0" dirty="0" smtClean="0">
              <a:ln>
                <a:noFill/>
              </a:ln>
              <a:solidFill>
                <a:srgbClr val="000000"/>
              </a:solidFill>
              <a:effectLst/>
              <a:latin typeface="ＭＳ Ｐ明朝" pitchFamily="18" charset="-128"/>
              <a:ea typeface="ＭＳ Ｐ明朝" pitchFamily="18" charset="-128"/>
              <a:cs typeface="ＭＳ Ｐゴシック" pitchFamily="50" charset="-128"/>
            </a:endParaRPr>
          </a:p>
          <a:p>
            <a:pPr marL="87313" marR="0" lvl="0" defTabSz="914400" rtl="0" eaLnBrk="1" fontAlgn="base" latinLnBrk="0" hangingPunct="1">
              <a:lnSpc>
                <a:spcPts val="2000"/>
              </a:lnSpc>
              <a:spcAft>
                <a:spcPct val="0"/>
              </a:spcAft>
              <a:buClrTx/>
              <a:buSzTx/>
              <a:buFontTx/>
              <a:buNone/>
              <a:tabLst/>
            </a:pPr>
            <a:r>
              <a:rPr kumimoji="1" lang="ja-JP" altLang="en-US" sz="1400" b="0" i="0" u="none" strike="noStrike" cap="none" normalizeH="0" dirty="0" smtClean="0">
                <a:ln>
                  <a:noFill/>
                </a:ln>
                <a:solidFill>
                  <a:srgbClr val="000000"/>
                </a:solidFill>
                <a:effectLst/>
                <a:latin typeface="ＭＳ Ｐ明朝" panose="02020600040205080304" pitchFamily="18" charset="-128"/>
                <a:ea typeface="ＭＳ Ｐ明朝" panose="02020600040205080304" pitchFamily="18" charset="-128"/>
                <a:cs typeface="ＭＳ Ｐゴシック" pitchFamily="50" charset="-128"/>
              </a:rPr>
              <a:t>後発医</a:t>
            </a:r>
            <a:r>
              <a:rPr kumimoji="1" lang="ja-JP" altLang="en-US" sz="1400" b="0" i="0" u="none" strike="noStrike" cap="none" normalizeH="0" dirty="0" smtClean="0">
                <a:ln>
                  <a:noFill/>
                </a:ln>
                <a:effectLst/>
                <a:latin typeface="ＭＳ Ｐ明朝" panose="02020600040205080304" pitchFamily="18" charset="-128"/>
                <a:ea typeface="ＭＳ Ｐ明朝" panose="02020600040205080304" pitchFamily="18" charset="-128"/>
                <a:cs typeface="ＭＳ Ｐゴシック" pitchFamily="50" charset="-128"/>
              </a:rPr>
              <a:t>薬品（</a:t>
            </a:r>
            <a:r>
              <a:rPr kumimoji="1" lang="ja-JP" sz="1400" b="0" i="0" u="none" strike="noStrike" cap="none" spc="-100" normalizeH="0" dirty="0" smtClean="0">
                <a:ln>
                  <a:noFill/>
                </a:ln>
                <a:effectLst/>
                <a:latin typeface="ＭＳ Ｐ明朝" panose="02020600040205080304" pitchFamily="18" charset="-128"/>
                <a:ea typeface="ＭＳ Ｐ明朝" panose="02020600040205080304" pitchFamily="18" charset="-128"/>
                <a:cs typeface="ＭＳ Ｐゴシック" pitchFamily="50" charset="-128"/>
              </a:rPr>
              <a:t>ジェネリック</a:t>
            </a:r>
            <a:r>
              <a:rPr kumimoji="1" lang="ja-JP" sz="1400" b="0" i="0" u="none" strike="noStrike" cap="none" normalizeH="0" dirty="0" smtClean="0">
                <a:ln>
                  <a:noFill/>
                </a:ln>
                <a:effectLst/>
                <a:latin typeface="ＭＳ Ｐ明朝" panose="02020600040205080304" pitchFamily="18" charset="-128"/>
                <a:ea typeface="ＭＳ Ｐ明朝" panose="02020600040205080304" pitchFamily="18" charset="-128"/>
                <a:cs typeface="ＭＳ Ｐゴシック" pitchFamily="50" charset="-128"/>
              </a:rPr>
              <a:t>医薬品</a:t>
            </a:r>
            <a:r>
              <a:rPr kumimoji="1" lang="ja-JP" altLang="en-US" sz="1400" b="0" i="0" u="none" strike="noStrike" cap="none" normalizeH="0" dirty="0" smtClean="0">
                <a:ln>
                  <a:noFill/>
                </a:ln>
                <a:effectLst/>
                <a:latin typeface="ＭＳ Ｐ明朝" panose="02020600040205080304" pitchFamily="18" charset="-128"/>
                <a:ea typeface="ＭＳ Ｐ明朝" panose="02020600040205080304" pitchFamily="18" charset="-128"/>
                <a:cs typeface="ＭＳ Ｐゴシック" pitchFamily="50" charset="-128"/>
              </a:rPr>
              <a:t>）の</a:t>
            </a:r>
            <a:endParaRPr kumimoji="1" lang="en-US" altLang="ja-JP" sz="1400" b="0" i="0" u="none" strike="noStrike" cap="none" normalizeH="0" dirty="0" smtClean="0">
              <a:ln>
                <a:noFill/>
              </a:ln>
              <a:effectLst/>
              <a:latin typeface="ＭＳ Ｐ明朝" panose="02020600040205080304" pitchFamily="18" charset="-128"/>
              <a:ea typeface="ＭＳ Ｐ明朝" panose="02020600040205080304" pitchFamily="18" charset="-128"/>
              <a:cs typeface="ＭＳ Ｐゴシック" pitchFamily="50" charset="-128"/>
            </a:endParaRPr>
          </a:p>
          <a:p>
            <a:pPr marL="87313" marR="0" lvl="0" defTabSz="914400" rtl="0" eaLnBrk="1" fontAlgn="base" latinLnBrk="0" hangingPunct="1">
              <a:lnSpc>
                <a:spcPts val="2000"/>
              </a:lnSpc>
              <a:spcAft>
                <a:spcPct val="0"/>
              </a:spcAft>
              <a:buClrTx/>
              <a:buSzTx/>
              <a:buFontTx/>
              <a:buNone/>
              <a:tabLst/>
            </a:pPr>
            <a:r>
              <a:rPr kumimoji="1" lang="ja-JP" sz="1400" b="0" i="0" u="none" strike="noStrike" cap="none" normalizeH="0" dirty="0" smtClean="0">
                <a:ln>
                  <a:noFill/>
                </a:ln>
                <a:effectLst/>
                <a:latin typeface="ＭＳ Ｐ明朝" panose="02020600040205080304" pitchFamily="18" charset="-128"/>
                <a:ea typeface="ＭＳ Ｐ明朝" panose="02020600040205080304" pitchFamily="18" charset="-128"/>
                <a:cs typeface="ＭＳ Ｐゴシック" pitchFamily="50" charset="-128"/>
              </a:rPr>
              <a:t>品質や効き目、安全性は、これまでの</a:t>
            </a:r>
            <a:endParaRPr kumimoji="1" lang="en-US" altLang="ja-JP" sz="1400" b="0" i="0" u="none" strike="noStrike" cap="none" normalizeH="0" dirty="0" smtClean="0">
              <a:ln>
                <a:noFill/>
              </a:ln>
              <a:effectLst/>
              <a:latin typeface="ＭＳ Ｐ明朝" panose="02020600040205080304" pitchFamily="18" charset="-128"/>
              <a:ea typeface="ＭＳ Ｐ明朝" panose="02020600040205080304" pitchFamily="18" charset="-128"/>
              <a:cs typeface="ＭＳ Ｐゴシック" pitchFamily="50" charset="-128"/>
            </a:endParaRPr>
          </a:p>
          <a:p>
            <a:pPr marL="87313" marR="0" lvl="0" defTabSz="914400" rtl="0" eaLnBrk="1" fontAlgn="base" latinLnBrk="0" hangingPunct="1">
              <a:lnSpc>
                <a:spcPts val="2000"/>
              </a:lnSpc>
              <a:spcAft>
                <a:spcPct val="0"/>
              </a:spcAft>
              <a:buClrTx/>
              <a:buSzTx/>
              <a:buFontTx/>
              <a:buNone/>
              <a:tabLst/>
            </a:pPr>
            <a:r>
              <a:rPr kumimoji="1" lang="ja-JP" sz="1400" b="0" i="0" u="none" strike="noStrike" cap="none" normalizeH="0" dirty="0" smtClean="0">
                <a:ln>
                  <a:noFill/>
                </a:ln>
                <a:effectLst/>
                <a:latin typeface="ＭＳ Ｐ明朝" panose="02020600040205080304" pitchFamily="18" charset="-128"/>
                <a:ea typeface="ＭＳ Ｐ明朝" panose="02020600040205080304" pitchFamily="18" charset="-128"/>
                <a:cs typeface="ＭＳ Ｐゴシック" pitchFamily="50" charset="-128"/>
              </a:rPr>
              <a:t>お薬と</a:t>
            </a:r>
            <a:r>
              <a:rPr kumimoji="1" lang="ja-JP" altLang="en-US" sz="1400" b="0" i="0" u="none" strike="noStrike" cap="none" normalizeH="0" dirty="0" smtClean="0">
                <a:ln>
                  <a:noFill/>
                </a:ln>
                <a:effectLst/>
                <a:latin typeface="ＭＳ Ｐ明朝" panose="02020600040205080304" pitchFamily="18" charset="-128"/>
                <a:ea typeface="ＭＳ Ｐ明朝" panose="02020600040205080304" pitchFamily="18" charset="-128"/>
                <a:cs typeface="ＭＳ Ｐゴシック" pitchFamily="50" charset="-128"/>
              </a:rPr>
              <a:t>同等</a:t>
            </a:r>
            <a:r>
              <a:rPr kumimoji="1" lang="ja-JP" sz="1400" b="0" i="0" u="none" strike="noStrike" cap="none" normalizeH="0" dirty="0" smtClean="0">
                <a:ln>
                  <a:noFill/>
                </a:ln>
                <a:effectLst/>
                <a:latin typeface="ＭＳ Ｐ明朝" panose="02020600040205080304" pitchFamily="18" charset="-128"/>
                <a:ea typeface="ＭＳ Ｐ明朝" panose="02020600040205080304" pitchFamily="18" charset="-128"/>
                <a:cs typeface="ＭＳ Ｐゴシック" pitchFamily="50" charset="-128"/>
              </a:rPr>
              <a:t>です</a:t>
            </a:r>
            <a:r>
              <a:rPr kumimoji="1" lang="ja-JP" altLang="en-US" sz="1400" b="0" i="0" u="none" strike="noStrike" cap="none" normalizeH="0" dirty="0" smtClean="0">
                <a:ln>
                  <a:noFill/>
                </a:ln>
                <a:effectLst/>
                <a:latin typeface="ＭＳ Ｐ明朝" panose="02020600040205080304" pitchFamily="18" charset="-128"/>
                <a:ea typeface="ＭＳ Ｐ明朝" panose="02020600040205080304" pitchFamily="18" charset="-128"/>
                <a:cs typeface="ＭＳ Ｐゴシック" pitchFamily="50" charset="-128"/>
              </a:rPr>
              <a:t>。</a:t>
            </a:r>
            <a:endParaRPr kumimoji="1" lang="ja-JP" sz="1400" b="0" i="0" u="none" strike="noStrike" cap="none" normalizeH="0" dirty="0" smtClean="0">
              <a:ln>
                <a:noFill/>
              </a:ln>
              <a:effectLst/>
              <a:latin typeface="ＭＳ Ｐ明朝" panose="02020600040205080304" pitchFamily="18" charset="-128"/>
              <a:ea typeface="ＭＳ Ｐ明朝" panose="02020600040205080304" pitchFamily="18" charset="-128"/>
              <a:cs typeface="ＭＳ Ｐゴシック" pitchFamily="50" charset="-128"/>
            </a:endParaRPr>
          </a:p>
          <a:p>
            <a:pPr marL="87313" defTabSz="914400" fontAlgn="base">
              <a:lnSpc>
                <a:spcPts val="2000"/>
              </a:lnSpc>
              <a:spcBef>
                <a:spcPct val="0"/>
              </a:spcBef>
              <a:spcAft>
                <a:spcPct val="0"/>
              </a:spcAft>
            </a:pPr>
            <a:endParaRPr kumimoji="1" lang="en-US" altLang="ja-JP" sz="1400" b="0" i="0" u="none" strike="noStrike" cap="none" normalizeH="0" dirty="0" smtClean="0">
              <a:ln>
                <a:noFill/>
              </a:ln>
              <a:effectLst/>
              <a:latin typeface="ＭＳ Ｐ明朝" panose="02020600040205080304" pitchFamily="18" charset="-128"/>
              <a:ea typeface="ＭＳ Ｐ明朝" panose="02020600040205080304" pitchFamily="18" charset="-128"/>
              <a:cs typeface="ＭＳ Ｐゴシック" pitchFamily="50" charset="-128"/>
            </a:endParaRPr>
          </a:p>
          <a:p>
            <a:pPr marL="87313" defTabSz="914400" fontAlgn="base">
              <a:lnSpc>
                <a:spcPts val="2000"/>
              </a:lnSpc>
              <a:spcBef>
                <a:spcPct val="0"/>
              </a:spcBef>
              <a:spcAft>
                <a:spcPct val="0"/>
              </a:spcAft>
            </a:pPr>
            <a:r>
              <a:rPr kumimoji="1" lang="ja-JP" sz="1400" b="0" i="0" u="none" strike="noStrike" cap="none" normalizeH="0" dirty="0" smtClean="0">
                <a:ln>
                  <a:noFill/>
                </a:ln>
                <a:effectLst/>
                <a:latin typeface="ＭＳ Ｐ明朝" panose="02020600040205080304" pitchFamily="18" charset="-128"/>
                <a:ea typeface="ＭＳ Ｐ明朝" panose="02020600040205080304" pitchFamily="18" charset="-128"/>
                <a:cs typeface="ＭＳ Ｐゴシック" pitchFamily="50" charset="-128"/>
              </a:rPr>
              <a:t>国全体で</a:t>
            </a:r>
            <a:r>
              <a:rPr kumimoji="1" lang="ja-JP" altLang="en-US" sz="1400" b="0" i="0" u="none" strike="noStrike" cap="none" normalizeH="0" dirty="0" smtClean="0">
                <a:ln>
                  <a:noFill/>
                </a:ln>
                <a:effectLst/>
                <a:latin typeface="ＭＳ Ｐ明朝" panose="02020600040205080304" pitchFamily="18" charset="-128"/>
                <a:ea typeface="ＭＳ Ｐ明朝" panose="02020600040205080304" pitchFamily="18" charset="-128"/>
                <a:cs typeface="ＭＳ Ｐゴシック" pitchFamily="50" charset="-128"/>
              </a:rPr>
              <a:t>後発</a:t>
            </a:r>
            <a:r>
              <a:rPr kumimoji="1" lang="ja-JP" sz="1400" b="0" i="0" u="none" strike="noStrike" cap="none" normalizeH="0" dirty="0" smtClean="0">
                <a:ln>
                  <a:noFill/>
                </a:ln>
                <a:effectLst/>
                <a:latin typeface="ＭＳ Ｐ明朝" panose="02020600040205080304" pitchFamily="18" charset="-128"/>
                <a:ea typeface="ＭＳ Ｐ明朝" panose="02020600040205080304" pitchFamily="18" charset="-128"/>
                <a:cs typeface="ＭＳ Ｐゴシック" pitchFamily="50" charset="-128"/>
              </a:rPr>
              <a:t>医薬品の普及に取り</a:t>
            </a:r>
            <a:endParaRPr kumimoji="1" lang="en-US" altLang="ja-JP" sz="1400" b="0" i="0" u="none" strike="noStrike" cap="none" normalizeH="0" dirty="0" smtClean="0">
              <a:ln>
                <a:noFill/>
              </a:ln>
              <a:effectLst/>
              <a:latin typeface="ＭＳ Ｐ明朝" panose="02020600040205080304" pitchFamily="18" charset="-128"/>
              <a:ea typeface="ＭＳ Ｐ明朝" panose="02020600040205080304" pitchFamily="18" charset="-128"/>
              <a:cs typeface="ＭＳ Ｐゴシック" pitchFamily="50" charset="-128"/>
            </a:endParaRPr>
          </a:p>
          <a:p>
            <a:pPr marL="87313" defTabSz="914400" fontAlgn="base">
              <a:lnSpc>
                <a:spcPts val="2000"/>
              </a:lnSpc>
              <a:spcBef>
                <a:spcPct val="0"/>
              </a:spcBef>
              <a:spcAft>
                <a:spcPct val="0"/>
              </a:spcAft>
            </a:pPr>
            <a:r>
              <a:rPr kumimoji="1" lang="ja-JP" sz="1400" b="0" i="0" u="none" strike="noStrike" cap="none" normalizeH="0" dirty="0" smtClean="0">
                <a:ln>
                  <a:noFill/>
                </a:ln>
                <a:effectLst/>
                <a:latin typeface="ＭＳ Ｐ明朝" panose="02020600040205080304" pitchFamily="18" charset="-128"/>
                <a:ea typeface="ＭＳ Ｐ明朝" panose="02020600040205080304" pitchFamily="18" charset="-128"/>
                <a:cs typeface="ＭＳ Ｐゴシック" pitchFamily="50" charset="-128"/>
              </a:rPr>
              <a:t>組んでいます</a:t>
            </a:r>
            <a:r>
              <a:rPr lang="ja-JP" altLang="en-US" sz="1400" dirty="0">
                <a:latin typeface="ＭＳ Ｐ明朝" panose="02020600040205080304" pitchFamily="18" charset="-128"/>
                <a:ea typeface="ＭＳ Ｐ明朝" panose="02020600040205080304" pitchFamily="18" charset="-128"/>
                <a:cs typeface="ＭＳ Ｐゴシック" pitchFamily="50" charset="-128"/>
              </a:rPr>
              <a:t>。</a:t>
            </a:r>
            <a:endParaRPr lang="ja-JP" altLang="ja-JP" sz="1400" dirty="0">
              <a:latin typeface="ＭＳ Ｐ明朝" panose="02020600040205080304" pitchFamily="18" charset="-128"/>
              <a:ea typeface="ＭＳ Ｐ明朝" panose="02020600040205080304" pitchFamily="18" charset="-128"/>
              <a:cs typeface="ＭＳ Ｐゴシック" pitchFamily="50" charset="-128"/>
            </a:endParaRPr>
          </a:p>
          <a:p>
            <a:pPr marL="87313" marR="0" lvl="0" defTabSz="914400" rtl="0" eaLnBrk="1" fontAlgn="base" latinLnBrk="0" hangingPunct="1">
              <a:lnSpc>
                <a:spcPts val="2000"/>
              </a:lnSpc>
              <a:spcBef>
                <a:spcPct val="0"/>
              </a:spcBef>
              <a:spcAft>
                <a:spcPct val="0"/>
              </a:spcAft>
              <a:buClrTx/>
              <a:buSzTx/>
              <a:buFontTx/>
              <a:buNone/>
              <a:tabLst/>
            </a:pPr>
            <a:endParaRPr kumimoji="1" lang="ja-JP" sz="1400" b="0" i="0" u="none" strike="noStrike" cap="none" normalizeH="0" dirty="0" smtClean="0">
              <a:ln>
                <a:noFill/>
              </a:ln>
              <a:effectLst/>
              <a:latin typeface="ＭＳ Ｐ明朝" panose="02020600040205080304" pitchFamily="18" charset="-128"/>
              <a:ea typeface="ＭＳ Ｐ明朝" panose="02020600040205080304" pitchFamily="18" charset="-128"/>
              <a:cs typeface="ＭＳ Ｐゴシック" pitchFamily="50" charset="-128"/>
            </a:endParaRPr>
          </a:p>
          <a:p>
            <a:pPr marL="87313" lvl="0" defTabSz="914400" fontAlgn="base">
              <a:lnSpc>
                <a:spcPts val="2000"/>
              </a:lnSpc>
              <a:spcBef>
                <a:spcPct val="0"/>
              </a:spcBef>
              <a:spcAft>
                <a:spcPct val="0"/>
              </a:spcAft>
            </a:pPr>
            <a:r>
              <a:rPr lang="ja-JP" altLang="en-US" sz="1400" dirty="0" smtClean="0">
                <a:latin typeface="ＭＳ Ｐ明朝" panose="02020600040205080304" pitchFamily="18" charset="-128"/>
                <a:ea typeface="ＭＳ Ｐ明朝" panose="02020600040205080304" pitchFamily="18" charset="-128"/>
                <a:cs typeface="ＭＳ Ｐゴシック" pitchFamily="50" charset="-128"/>
              </a:rPr>
              <a:t>後発医薬品の普及に取り組む一環と</a:t>
            </a:r>
            <a:endParaRPr lang="en-US" altLang="ja-JP" sz="1400" dirty="0" smtClean="0">
              <a:latin typeface="ＭＳ Ｐ明朝" panose="02020600040205080304" pitchFamily="18" charset="-128"/>
              <a:ea typeface="ＭＳ Ｐ明朝" panose="02020600040205080304" pitchFamily="18" charset="-128"/>
              <a:cs typeface="ＭＳ Ｐゴシック" pitchFamily="50" charset="-128"/>
            </a:endParaRPr>
          </a:p>
          <a:p>
            <a:pPr marL="87313" lvl="0" defTabSz="914400" fontAlgn="base">
              <a:lnSpc>
                <a:spcPts val="2000"/>
              </a:lnSpc>
              <a:spcBef>
                <a:spcPct val="0"/>
              </a:spcBef>
              <a:spcAft>
                <a:spcPct val="0"/>
              </a:spcAft>
            </a:pPr>
            <a:r>
              <a:rPr lang="ja-JP" altLang="en-US" sz="1400" dirty="0" smtClean="0">
                <a:latin typeface="ＭＳ Ｐ明朝" panose="02020600040205080304" pitchFamily="18" charset="-128"/>
                <a:ea typeface="ＭＳ Ｐ明朝" panose="02020600040205080304" pitchFamily="18" charset="-128"/>
                <a:cs typeface="ＭＳ Ｐゴシック" pitchFamily="50" charset="-128"/>
              </a:rPr>
              <a:t>して、</a:t>
            </a:r>
            <a:r>
              <a:rPr lang="ja-JP" altLang="ja-JP" sz="1400" dirty="0">
                <a:latin typeface="ＭＳ Ｐ明朝" panose="02020600040205080304" pitchFamily="18" charset="-128"/>
                <a:ea typeface="ＭＳ Ｐ明朝" panose="02020600040205080304" pitchFamily="18" charset="-128"/>
                <a:cs typeface="ＭＳ Ｐゴシック" pitchFamily="50" charset="-128"/>
              </a:rPr>
              <a:t>生活</a:t>
            </a:r>
            <a:r>
              <a:rPr lang="ja-JP" altLang="ja-JP" sz="1400" dirty="0" smtClean="0">
                <a:latin typeface="ＭＳ Ｐ明朝" panose="02020600040205080304" pitchFamily="18" charset="-128"/>
                <a:ea typeface="ＭＳ Ｐ明朝" panose="02020600040205080304" pitchFamily="18" charset="-128"/>
                <a:cs typeface="ＭＳ Ｐゴシック" pitchFamily="50" charset="-128"/>
              </a:rPr>
              <a:t>保護</a:t>
            </a:r>
            <a:r>
              <a:rPr lang="ja-JP" altLang="en-US" sz="1400" dirty="0" smtClean="0">
                <a:latin typeface="ＭＳ Ｐ明朝" panose="02020600040205080304" pitchFamily="18" charset="-128"/>
                <a:ea typeface="ＭＳ Ｐ明朝" panose="02020600040205080304" pitchFamily="18" charset="-128"/>
                <a:cs typeface="ＭＳ Ｐゴシック" pitchFamily="50" charset="-128"/>
              </a:rPr>
              <a:t>を受けている方に</a:t>
            </a:r>
            <a:r>
              <a:rPr lang="ja-JP" altLang="ja-JP" sz="1400" dirty="0" smtClean="0">
                <a:latin typeface="ＭＳ Ｐ明朝" panose="02020600040205080304" pitchFamily="18" charset="-128"/>
                <a:ea typeface="ＭＳ Ｐ明朝" panose="02020600040205080304" pitchFamily="18" charset="-128"/>
                <a:cs typeface="ＭＳ Ｐゴシック" pitchFamily="50" charset="-128"/>
              </a:rPr>
              <a:t>、</a:t>
            </a:r>
            <a:endParaRPr lang="en-US" altLang="ja-JP" sz="1400" dirty="0" smtClean="0">
              <a:latin typeface="ＭＳ Ｐ明朝" panose="02020600040205080304" pitchFamily="18" charset="-128"/>
              <a:ea typeface="ＭＳ Ｐ明朝" panose="02020600040205080304" pitchFamily="18" charset="-128"/>
              <a:cs typeface="ＭＳ Ｐゴシック" pitchFamily="50" charset="-128"/>
            </a:endParaRPr>
          </a:p>
          <a:p>
            <a:pPr marL="87313" lvl="0" defTabSz="914400" fontAlgn="base">
              <a:lnSpc>
                <a:spcPts val="2000"/>
              </a:lnSpc>
              <a:spcBef>
                <a:spcPct val="0"/>
              </a:spcBef>
              <a:spcAft>
                <a:spcPct val="0"/>
              </a:spcAft>
            </a:pPr>
            <a:r>
              <a:rPr lang="ja-JP" altLang="en-US" sz="1400" dirty="0" smtClean="0">
                <a:latin typeface="ＭＳ Ｐ明朝" panose="02020600040205080304" pitchFamily="18" charset="-128"/>
                <a:ea typeface="ＭＳ Ｐ明朝" panose="02020600040205080304" pitchFamily="18" charset="-128"/>
                <a:cs typeface="ＭＳ Ｐゴシック" pitchFamily="50" charset="-128"/>
              </a:rPr>
              <a:t>医師が後発</a:t>
            </a:r>
            <a:r>
              <a:rPr kumimoji="1" lang="ja-JP" sz="1400" b="0" i="0" u="none" strike="noStrike" cap="none" normalizeH="0" dirty="0" smtClean="0">
                <a:ln>
                  <a:noFill/>
                </a:ln>
                <a:effectLst/>
                <a:latin typeface="ＭＳ Ｐ明朝" panose="02020600040205080304" pitchFamily="18" charset="-128"/>
                <a:ea typeface="ＭＳ Ｐ明朝" panose="02020600040205080304" pitchFamily="18" charset="-128"/>
                <a:cs typeface="ＭＳ Ｐゴシック" pitchFamily="50" charset="-128"/>
              </a:rPr>
              <a:t>医薬品</a:t>
            </a:r>
            <a:r>
              <a:rPr kumimoji="1" lang="ja-JP" altLang="en-US" sz="1400" b="0" i="0" u="none" strike="noStrike" cap="none" normalizeH="0" dirty="0" smtClean="0">
                <a:ln>
                  <a:noFill/>
                </a:ln>
                <a:effectLst/>
                <a:latin typeface="ＭＳ Ｐ明朝" panose="02020600040205080304" pitchFamily="18" charset="-128"/>
                <a:ea typeface="ＭＳ Ｐ明朝" panose="02020600040205080304" pitchFamily="18" charset="-128"/>
                <a:cs typeface="ＭＳ Ｐゴシック" pitchFamily="50" charset="-128"/>
              </a:rPr>
              <a:t>への変更を</a:t>
            </a:r>
            <a:r>
              <a:rPr lang="ja-JP" altLang="en-US" sz="1400" dirty="0" smtClean="0">
                <a:latin typeface="ＭＳ Ｐ明朝" panose="02020600040205080304" pitchFamily="18" charset="-128"/>
                <a:ea typeface="ＭＳ Ｐ明朝" panose="02020600040205080304" pitchFamily="18" charset="-128"/>
                <a:cs typeface="ＭＳ Ｐゴシック" pitchFamily="50" charset="-128"/>
              </a:rPr>
              <a:t>可能と</a:t>
            </a:r>
            <a:endParaRPr lang="en-US" altLang="ja-JP" sz="1400" dirty="0" smtClean="0">
              <a:latin typeface="ＭＳ Ｐ明朝" panose="02020600040205080304" pitchFamily="18" charset="-128"/>
              <a:ea typeface="ＭＳ Ｐ明朝" panose="02020600040205080304" pitchFamily="18" charset="-128"/>
              <a:cs typeface="ＭＳ Ｐゴシック" pitchFamily="50" charset="-128"/>
            </a:endParaRPr>
          </a:p>
          <a:p>
            <a:pPr marL="87313" lvl="0" defTabSz="914400" fontAlgn="base">
              <a:lnSpc>
                <a:spcPts val="2000"/>
              </a:lnSpc>
              <a:spcBef>
                <a:spcPct val="0"/>
              </a:spcBef>
              <a:spcAft>
                <a:spcPct val="0"/>
              </a:spcAft>
            </a:pPr>
            <a:r>
              <a:rPr lang="ja-JP" altLang="en-US" sz="1400" dirty="0" smtClean="0">
                <a:latin typeface="ＭＳ Ｐ明朝" panose="02020600040205080304" pitchFamily="18" charset="-128"/>
                <a:ea typeface="ＭＳ Ｐ明朝" panose="02020600040205080304" pitchFamily="18" charset="-128"/>
                <a:cs typeface="ＭＳ Ｐゴシック" pitchFamily="50" charset="-128"/>
              </a:rPr>
              <a:t>している</a:t>
            </a:r>
            <a:r>
              <a:rPr kumimoji="1" lang="ja-JP" altLang="en-US" sz="1400" b="0" i="0" u="none" strike="noStrike" cap="none" normalizeH="0" dirty="0" smtClean="0">
                <a:ln>
                  <a:noFill/>
                </a:ln>
                <a:effectLst/>
                <a:latin typeface="ＭＳ Ｐ明朝" panose="02020600040205080304" pitchFamily="18" charset="-128"/>
                <a:ea typeface="ＭＳ Ｐ明朝" panose="02020600040205080304" pitchFamily="18" charset="-128"/>
                <a:cs typeface="ＭＳ Ｐゴシック" pitchFamily="50" charset="-128"/>
              </a:rPr>
              <a:t>（一般名処方</a:t>
            </a:r>
            <a:r>
              <a:rPr kumimoji="1" lang="ja-JP" sz="1400" b="0" i="0" u="none" strike="noStrike" cap="none" normalizeH="0" dirty="0" smtClean="0">
                <a:ln>
                  <a:noFill/>
                </a:ln>
                <a:effectLst/>
                <a:latin typeface="ＭＳ Ｐ明朝" panose="02020600040205080304" pitchFamily="18" charset="-128"/>
                <a:ea typeface="ＭＳ Ｐ明朝" panose="02020600040205080304" pitchFamily="18" charset="-128"/>
                <a:cs typeface="ＭＳ Ｐゴシック" pitchFamily="50" charset="-128"/>
              </a:rPr>
              <a:t>を</a:t>
            </a:r>
            <a:r>
              <a:rPr kumimoji="1" lang="ja-JP" altLang="en-US" sz="1400" b="0" i="0" u="none" strike="noStrike" cap="none" normalizeH="0" dirty="0" smtClean="0">
                <a:ln>
                  <a:noFill/>
                </a:ln>
                <a:effectLst/>
                <a:latin typeface="ＭＳ Ｐ明朝" panose="02020600040205080304" pitchFamily="18" charset="-128"/>
                <a:ea typeface="ＭＳ Ｐ明朝" panose="02020600040205080304" pitchFamily="18" charset="-128"/>
                <a:cs typeface="ＭＳ Ｐゴシック" pitchFamily="50" charset="-128"/>
              </a:rPr>
              <a:t>含む）場合や、医師から後発医薬品の使用を勧められた場合は</a:t>
            </a:r>
            <a:r>
              <a:rPr lang="ja-JP" altLang="en-US" sz="1400" dirty="0">
                <a:latin typeface="ＭＳ Ｐ明朝" panose="02020600040205080304" pitchFamily="18" charset="-128"/>
                <a:ea typeface="ＭＳ Ｐ明朝" panose="02020600040205080304" pitchFamily="18" charset="-128"/>
                <a:cs typeface="ＭＳ Ｐゴシック" pitchFamily="50" charset="-128"/>
              </a:rPr>
              <a:t>、原則と</a:t>
            </a:r>
            <a:r>
              <a:rPr lang="ja-JP" altLang="en-US" sz="1400" dirty="0" smtClean="0">
                <a:latin typeface="ＭＳ Ｐ明朝" panose="02020600040205080304" pitchFamily="18" charset="-128"/>
                <a:ea typeface="ＭＳ Ｐ明朝" panose="02020600040205080304" pitchFamily="18" charset="-128"/>
                <a:cs typeface="ＭＳ Ｐゴシック" pitchFamily="50" charset="-128"/>
              </a:rPr>
              <a:t>して</a:t>
            </a:r>
            <a:r>
              <a:rPr lang="ja-JP" altLang="en-US" sz="1400" dirty="0">
                <a:latin typeface="ＭＳ Ｐ明朝" panose="02020600040205080304" pitchFamily="18" charset="-128"/>
                <a:ea typeface="ＭＳ Ｐ明朝" panose="02020600040205080304" pitchFamily="18" charset="-128"/>
                <a:cs typeface="ＭＳ Ｐゴシック" pitchFamily="50" charset="-128"/>
              </a:rPr>
              <a:t>、</a:t>
            </a:r>
            <a:r>
              <a:rPr lang="ja-JP" altLang="en-US" sz="1400" dirty="0" smtClean="0">
                <a:latin typeface="ＭＳ Ｐ明朝" panose="02020600040205080304" pitchFamily="18" charset="-128"/>
                <a:ea typeface="ＭＳ Ｐ明朝" panose="02020600040205080304" pitchFamily="18" charset="-128"/>
                <a:cs typeface="ＭＳ Ｐゴシック" pitchFamily="50" charset="-128"/>
              </a:rPr>
              <a:t>後発</a:t>
            </a:r>
            <a:r>
              <a:rPr kumimoji="1" lang="ja-JP" altLang="en-US" sz="1400" b="0" i="0" u="none" strike="noStrike" cap="none" normalizeH="0" dirty="0" smtClean="0">
                <a:ln>
                  <a:noFill/>
                </a:ln>
                <a:effectLst/>
                <a:latin typeface="ＭＳ Ｐ明朝" panose="02020600040205080304" pitchFamily="18" charset="-128"/>
                <a:ea typeface="ＭＳ Ｐ明朝" panose="02020600040205080304" pitchFamily="18" charset="-128"/>
                <a:cs typeface="ＭＳ Ｐゴシック" pitchFamily="50" charset="-128"/>
              </a:rPr>
              <a:t>医薬品を使用</a:t>
            </a:r>
            <a:r>
              <a:rPr kumimoji="1" lang="ja-JP" sz="1400" b="0" i="0" u="none" strike="noStrike" cap="none" normalizeH="0" dirty="0" smtClean="0">
                <a:ln>
                  <a:noFill/>
                </a:ln>
                <a:effectLst/>
                <a:latin typeface="ＭＳ Ｐ明朝" panose="02020600040205080304" pitchFamily="18" charset="-128"/>
                <a:ea typeface="ＭＳ Ｐ明朝" panose="02020600040205080304" pitchFamily="18" charset="-128"/>
                <a:cs typeface="ＭＳ Ｐゴシック" pitchFamily="50" charset="-128"/>
              </a:rPr>
              <a:t>して</a:t>
            </a:r>
            <a:r>
              <a:rPr lang="ja-JP" altLang="en-US" sz="1400" dirty="0" smtClean="0">
                <a:latin typeface="ＭＳ Ｐ明朝" panose="02020600040205080304" pitchFamily="18" charset="-128"/>
                <a:ea typeface="ＭＳ Ｐ明朝" panose="02020600040205080304" pitchFamily="18" charset="-128"/>
                <a:cs typeface="ＭＳ Ｐゴシック" pitchFamily="50" charset="-128"/>
              </a:rPr>
              <a:t>いただいています。</a:t>
            </a:r>
            <a:endParaRPr kumimoji="1" lang="ja-JP" sz="1400" b="0" i="0" u="none" strike="noStrike" cap="none" normalizeH="0" dirty="0" smtClean="0">
              <a:ln>
                <a:noFill/>
              </a:ln>
              <a:effectLst/>
              <a:latin typeface="ＭＳ Ｐ明朝" pitchFamily="18" charset="-128"/>
              <a:ea typeface="ＭＳ Ｐ明朝" pitchFamily="18" charset="-128"/>
              <a:cs typeface="ＭＳ Ｐゴシック" pitchFamily="50" charset="-128"/>
            </a:endParaRPr>
          </a:p>
          <a:p>
            <a:pPr marL="0" marR="0" lvl="0" indent="0" defTabSz="914400" rtl="0" eaLnBrk="1" fontAlgn="base" latinLnBrk="0" hangingPunct="1">
              <a:lnSpc>
                <a:spcPts val="2000"/>
              </a:lnSpc>
              <a:spcBef>
                <a:spcPct val="0"/>
              </a:spcBef>
              <a:spcAft>
                <a:spcPct val="0"/>
              </a:spcAft>
              <a:buClrTx/>
              <a:buSzTx/>
              <a:buFontTx/>
              <a:buNone/>
              <a:tabLst/>
            </a:pPr>
            <a:endParaRPr kumimoji="1" lang="ja-JP" sz="1400" b="0" i="0" u="none" strike="noStrike" cap="none" normalizeH="0" baseline="0" dirty="0" smtClean="0">
              <a:ln>
                <a:noFill/>
              </a:ln>
              <a:solidFill>
                <a:srgbClr val="000000"/>
              </a:solidFill>
              <a:effectLst/>
              <a:latin typeface="ＭＳ Ｐ明朝" pitchFamily="18" charset="-128"/>
              <a:ea typeface="ＭＳ Ｐ明朝" pitchFamily="18" charset="-128"/>
              <a:cs typeface="ＭＳ Ｐゴシック"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pPr>
            <a:endParaRPr kumimoji="1" lang="ja-JP" sz="1400" b="0" i="0" u="none" strike="noStrike" cap="none" normalizeH="0" baseline="0" dirty="0" smtClean="0">
              <a:ln>
                <a:noFill/>
              </a:ln>
              <a:solidFill>
                <a:srgbClr val="000000"/>
              </a:solidFill>
              <a:effectLst/>
              <a:latin typeface="ＭＳ Ｐ明朝" pitchFamily="18" charset="-128"/>
              <a:ea typeface="ＭＳ Ｐ明朝" pitchFamily="18" charset="-128"/>
              <a:cs typeface="ＭＳ Ｐゴシック"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pPr>
            <a:endParaRPr kumimoji="1" 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30" name="AutoShape 6"/>
          <p:cNvSpPr>
            <a:spLocks noChangeArrowheads="1"/>
          </p:cNvSpPr>
          <p:nvPr/>
        </p:nvSpPr>
        <p:spPr bwMode="auto">
          <a:xfrm>
            <a:off x="7340353" y="3022773"/>
            <a:ext cx="3118915" cy="3962214"/>
          </a:xfrm>
          <a:prstGeom prst="roundRect">
            <a:avLst>
              <a:gd name="adj" fmla="val 593"/>
            </a:avLst>
          </a:prstGeom>
          <a:solidFill>
            <a:srgbClr val="FFFFFF"/>
          </a:solidFill>
          <a:ln w="6350" algn="in">
            <a:solidFill>
              <a:srgbClr val="6699FF"/>
            </a:solidFill>
            <a:round/>
            <a:headEnd/>
            <a:tailEnd/>
          </a:ln>
          <a:effectLst/>
        </p:spPr>
        <p:txBody>
          <a:bodyPr vert="horz" wrap="square" lIns="72000" tIns="36576" rIns="36000" bIns="36576" numCol="1" anchor="t" anchorCtr="0" compatLnSpc="1">
            <a:prstTxWarp prst="textNoShape">
              <a:avLst/>
            </a:prstTxWarp>
          </a:bodyPr>
          <a:lstStyle/>
          <a:p>
            <a:pPr marL="0" marR="0" lvl="0" indent="0" algn="l" defTabSz="914400" rtl="0" eaLnBrk="1" fontAlgn="base" latinLnBrk="0" hangingPunct="1">
              <a:lnSpc>
                <a:spcPts val="2000"/>
              </a:lnSpc>
              <a:spcBef>
                <a:spcPct val="0"/>
              </a:spcBef>
              <a:spcAft>
                <a:spcPct val="0"/>
              </a:spcAft>
              <a:buClrTx/>
              <a:buSzTx/>
              <a:buFontTx/>
              <a:buNone/>
              <a:tabLst/>
            </a:pPr>
            <a:endParaRPr kumimoji="1" lang="en-US" altLang="ja-JP" sz="1400" b="0" i="0" u="none" strike="noStrike" cap="none" normalizeH="0" baseline="0" dirty="0" smtClean="0">
              <a:ln>
                <a:noFill/>
              </a:ln>
              <a:solidFill>
                <a:srgbClr val="000000"/>
              </a:solidFill>
              <a:effectLst/>
              <a:latin typeface="ＭＳ Ｐ明朝" pitchFamily="18" charset="-128"/>
              <a:ea typeface="ＭＳ Ｐ明朝" pitchFamily="18" charset="-128"/>
              <a:cs typeface="ＭＳ Ｐゴシック" pitchFamily="50" charset="-128"/>
            </a:endParaRPr>
          </a:p>
          <a:p>
            <a:pPr marL="87313" marR="0" lvl="0" defTabSz="914400" fontAlgn="base">
              <a:lnSpc>
                <a:spcPts val="2000"/>
              </a:lnSpc>
              <a:spcBef>
                <a:spcPct val="0"/>
              </a:spcBef>
              <a:spcAft>
                <a:spcPct val="0"/>
              </a:spcAft>
              <a:buClrTx/>
              <a:buSzTx/>
              <a:buFontTx/>
              <a:buNone/>
              <a:tabLst/>
            </a:pPr>
            <a:r>
              <a:rPr lang="ja-JP" altLang="en-US" sz="1400" dirty="0" smtClean="0">
                <a:solidFill>
                  <a:srgbClr val="000000"/>
                </a:solidFill>
                <a:latin typeface="ＭＳ Ｐ明朝" pitchFamily="18" charset="-128"/>
                <a:ea typeface="ＭＳ Ｐ明朝" pitchFamily="18" charset="-128"/>
                <a:cs typeface="ＭＳ Ｐゴシック" pitchFamily="50" charset="-128"/>
              </a:rPr>
              <a:t>福祉</a:t>
            </a:r>
            <a:r>
              <a:rPr lang="ja-JP" altLang="en-US" sz="1400" dirty="0">
                <a:solidFill>
                  <a:srgbClr val="000000"/>
                </a:solidFill>
                <a:latin typeface="ＭＳ Ｐ明朝" pitchFamily="18" charset="-128"/>
                <a:ea typeface="ＭＳ Ｐ明朝" pitchFamily="18" charset="-128"/>
                <a:cs typeface="ＭＳ Ｐゴシック" pitchFamily="50" charset="-128"/>
              </a:rPr>
              <a:t>事務所は、後発</a:t>
            </a:r>
            <a:r>
              <a:rPr lang="ja-JP" sz="1400" dirty="0">
                <a:solidFill>
                  <a:srgbClr val="000000"/>
                </a:solidFill>
                <a:latin typeface="ＭＳ Ｐ明朝" pitchFamily="18" charset="-128"/>
                <a:ea typeface="ＭＳ Ｐ明朝" pitchFamily="18" charset="-128"/>
                <a:cs typeface="ＭＳ Ｐゴシック" pitchFamily="50" charset="-128"/>
              </a:rPr>
              <a:t>医薬品</a:t>
            </a:r>
            <a:r>
              <a:rPr lang="ja-JP" altLang="en-US" sz="1400" dirty="0">
                <a:solidFill>
                  <a:srgbClr val="000000"/>
                </a:solidFill>
                <a:latin typeface="ＭＳ Ｐ明朝" pitchFamily="18" charset="-128"/>
                <a:ea typeface="ＭＳ Ｐ明朝" pitchFamily="18" charset="-128"/>
                <a:cs typeface="ＭＳ Ｐゴシック" pitchFamily="50" charset="-128"/>
              </a:rPr>
              <a:t>を使用していない方へ、個別に</a:t>
            </a:r>
            <a:r>
              <a:rPr lang="ja-JP" altLang="en-US" sz="1400" dirty="0">
                <a:latin typeface="ＭＳ Ｐ明朝" pitchFamily="18" charset="-128"/>
                <a:ea typeface="ＭＳ Ｐ明朝" pitchFamily="18" charset="-128"/>
                <a:cs typeface="ＭＳ Ｐゴシック" pitchFamily="50" charset="-128"/>
              </a:rPr>
              <a:t>理解を</a:t>
            </a:r>
            <a:r>
              <a:rPr lang="ja-JP" altLang="en-US" sz="1400" dirty="0" smtClean="0">
                <a:latin typeface="ＭＳ Ｐ明朝" pitchFamily="18" charset="-128"/>
                <a:ea typeface="ＭＳ Ｐ明朝" pitchFamily="18" charset="-128"/>
                <a:cs typeface="ＭＳ Ｐゴシック" pitchFamily="50" charset="-128"/>
              </a:rPr>
              <a:t>求めて、</a:t>
            </a:r>
            <a:endParaRPr lang="en-US" altLang="ja-JP" sz="1400" dirty="0" smtClean="0">
              <a:latin typeface="ＭＳ Ｐ明朝" pitchFamily="18" charset="-128"/>
              <a:ea typeface="ＭＳ Ｐ明朝" pitchFamily="18" charset="-128"/>
              <a:cs typeface="ＭＳ Ｐゴシック" pitchFamily="50" charset="-128"/>
            </a:endParaRPr>
          </a:p>
          <a:p>
            <a:pPr marL="87313" marR="0" lvl="0" defTabSz="914400" fontAlgn="base">
              <a:lnSpc>
                <a:spcPts val="2000"/>
              </a:lnSpc>
              <a:spcBef>
                <a:spcPct val="0"/>
              </a:spcBef>
              <a:spcAft>
                <a:spcPct val="0"/>
              </a:spcAft>
              <a:buClrTx/>
              <a:buSzTx/>
              <a:buFontTx/>
              <a:buNone/>
              <a:tabLst/>
            </a:pPr>
            <a:r>
              <a:rPr lang="ja-JP" altLang="en-US" sz="1400" dirty="0" smtClean="0">
                <a:latin typeface="ＭＳ Ｐ明朝" pitchFamily="18" charset="-128"/>
                <a:ea typeface="ＭＳ Ｐ明朝" pitchFamily="18" charset="-128"/>
                <a:cs typeface="ＭＳ Ｐゴシック" pitchFamily="50" charset="-128"/>
              </a:rPr>
              <a:t>その</a:t>
            </a:r>
            <a:r>
              <a:rPr lang="ja-JP" altLang="en-US" sz="1400" dirty="0">
                <a:latin typeface="ＭＳ Ｐ明朝" pitchFamily="18" charset="-128"/>
                <a:ea typeface="ＭＳ Ｐ明朝" pitchFamily="18" charset="-128"/>
                <a:cs typeface="ＭＳ Ｐゴシック" pitchFamily="50" charset="-128"/>
              </a:rPr>
              <a:t>使用を促していく場合が</a:t>
            </a:r>
            <a:r>
              <a:rPr lang="ja-JP" altLang="en-US" sz="1400" dirty="0" smtClean="0">
                <a:latin typeface="ＭＳ Ｐ明朝" pitchFamily="18" charset="-128"/>
                <a:ea typeface="ＭＳ Ｐ明朝" pitchFamily="18" charset="-128"/>
                <a:cs typeface="ＭＳ Ｐゴシック" pitchFamily="50" charset="-128"/>
              </a:rPr>
              <a:t>あります。</a:t>
            </a:r>
            <a:endParaRPr lang="ja-JP" sz="1400" dirty="0">
              <a:latin typeface="ＭＳ Ｐ明朝" pitchFamily="18" charset="-128"/>
              <a:ea typeface="ＭＳ Ｐ明朝" pitchFamily="18" charset="-128"/>
              <a:cs typeface="ＭＳ Ｐゴシック" pitchFamily="50" charset="-128"/>
            </a:endParaRPr>
          </a:p>
          <a:p>
            <a:pPr marL="87313" marR="0" lvl="0" defTabSz="914400" fontAlgn="base">
              <a:lnSpc>
                <a:spcPts val="2000"/>
              </a:lnSpc>
              <a:spcBef>
                <a:spcPct val="0"/>
              </a:spcBef>
              <a:spcAft>
                <a:spcPct val="0"/>
              </a:spcAft>
              <a:buClrTx/>
              <a:buSzTx/>
              <a:buFontTx/>
              <a:buNone/>
              <a:tabLst/>
            </a:pPr>
            <a:endParaRPr lang="ja-JP" sz="1400" dirty="0">
              <a:latin typeface="ＭＳ Ｐ明朝" pitchFamily="18" charset="-128"/>
              <a:ea typeface="ＭＳ Ｐ明朝" pitchFamily="18" charset="-128"/>
              <a:cs typeface="ＭＳ Ｐゴシック" pitchFamily="50" charset="-128"/>
            </a:endParaRPr>
          </a:p>
          <a:p>
            <a:pPr marL="87313" marR="0" lvl="0" defTabSz="914400" fontAlgn="base">
              <a:lnSpc>
                <a:spcPts val="2000"/>
              </a:lnSpc>
              <a:spcBef>
                <a:spcPct val="0"/>
              </a:spcBef>
              <a:spcAft>
                <a:spcPct val="0"/>
              </a:spcAft>
              <a:buClrTx/>
              <a:buSzTx/>
              <a:buFontTx/>
              <a:buNone/>
              <a:tabLst/>
            </a:pPr>
            <a:r>
              <a:rPr lang="ja-JP" altLang="en-US" sz="1400" dirty="0" smtClean="0">
                <a:latin typeface="ＭＳ Ｐ明朝" pitchFamily="18" charset="-128"/>
                <a:ea typeface="ＭＳ Ｐ明朝" pitchFamily="18" charset="-128"/>
                <a:cs typeface="ＭＳ Ｐゴシック" pitchFamily="50" charset="-128"/>
              </a:rPr>
              <a:t>後発</a:t>
            </a:r>
            <a:r>
              <a:rPr lang="ja-JP" sz="1400" dirty="0" smtClean="0">
                <a:latin typeface="ＭＳ Ｐ明朝" pitchFamily="18" charset="-128"/>
                <a:ea typeface="ＭＳ Ｐ明朝" pitchFamily="18" charset="-128"/>
                <a:cs typeface="ＭＳ Ｐゴシック" pitchFamily="50" charset="-128"/>
              </a:rPr>
              <a:t>医</a:t>
            </a:r>
            <a:r>
              <a:rPr lang="ja-JP" sz="1400" dirty="0">
                <a:latin typeface="ＭＳ Ｐ明朝" pitchFamily="18" charset="-128"/>
                <a:ea typeface="ＭＳ Ｐ明朝" pitchFamily="18" charset="-128"/>
                <a:cs typeface="ＭＳ Ｐゴシック" pitchFamily="50" charset="-128"/>
              </a:rPr>
              <a:t>薬品は、品質や効き目、安全性はこれまでのお薬と</a:t>
            </a:r>
            <a:r>
              <a:rPr lang="ja-JP" altLang="en-US" sz="1400" dirty="0">
                <a:latin typeface="ＭＳ Ｐ明朝" pitchFamily="18" charset="-128"/>
                <a:ea typeface="ＭＳ Ｐ明朝" pitchFamily="18" charset="-128"/>
                <a:cs typeface="ＭＳ Ｐゴシック" pitchFamily="50" charset="-128"/>
              </a:rPr>
              <a:t>同等</a:t>
            </a:r>
            <a:r>
              <a:rPr lang="ja-JP" sz="1400" dirty="0">
                <a:latin typeface="ＭＳ Ｐ明朝" pitchFamily="18" charset="-128"/>
                <a:ea typeface="ＭＳ Ｐ明朝" pitchFamily="18" charset="-128"/>
                <a:cs typeface="ＭＳ Ｐゴシック" pitchFamily="50" charset="-128"/>
              </a:rPr>
              <a:t>ですので</a:t>
            </a:r>
            <a:r>
              <a:rPr lang="ja-JP" sz="1400" dirty="0" smtClean="0">
                <a:latin typeface="ＭＳ Ｐ明朝" pitchFamily="18" charset="-128"/>
                <a:ea typeface="ＭＳ Ｐ明朝" pitchFamily="18" charset="-128"/>
                <a:cs typeface="ＭＳ Ｐゴシック" pitchFamily="50" charset="-128"/>
              </a:rPr>
              <a:t>、</a:t>
            </a:r>
            <a:endParaRPr lang="en-US" altLang="ja-JP" sz="1400" dirty="0" smtClean="0">
              <a:latin typeface="ＭＳ Ｐ明朝" pitchFamily="18" charset="-128"/>
              <a:ea typeface="ＭＳ Ｐ明朝" pitchFamily="18" charset="-128"/>
              <a:cs typeface="ＭＳ Ｐゴシック" pitchFamily="50" charset="-128"/>
            </a:endParaRPr>
          </a:p>
          <a:p>
            <a:pPr marL="87313" marR="0" lvl="0" defTabSz="914400" fontAlgn="base">
              <a:lnSpc>
                <a:spcPts val="2000"/>
              </a:lnSpc>
              <a:spcBef>
                <a:spcPct val="0"/>
              </a:spcBef>
              <a:spcAft>
                <a:spcPct val="0"/>
              </a:spcAft>
              <a:buClrTx/>
              <a:buSzTx/>
              <a:buFontTx/>
              <a:buNone/>
              <a:tabLst/>
            </a:pPr>
            <a:r>
              <a:rPr lang="ja-JP" altLang="en-US" sz="1400" dirty="0" smtClean="0">
                <a:latin typeface="ＭＳ Ｐ明朝" pitchFamily="18" charset="-128"/>
                <a:ea typeface="ＭＳ Ｐ明朝" pitchFamily="18" charset="-128"/>
                <a:cs typeface="ＭＳ Ｐゴシック" pitchFamily="50" charset="-128"/>
              </a:rPr>
              <a:t>医師</a:t>
            </a:r>
            <a:r>
              <a:rPr lang="ja-JP" altLang="en-US" sz="1400" dirty="0">
                <a:latin typeface="ＭＳ Ｐ明朝" pitchFamily="18" charset="-128"/>
                <a:ea typeface="ＭＳ Ｐ明朝" pitchFamily="18" charset="-128"/>
                <a:cs typeface="ＭＳ Ｐゴシック" pitchFamily="50" charset="-128"/>
              </a:rPr>
              <a:t>が後発医薬品の使用を認めている場合は、積極的に使用</a:t>
            </a:r>
            <a:r>
              <a:rPr lang="ja-JP" sz="1400" dirty="0">
                <a:latin typeface="ＭＳ Ｐ明朝" pitchFamily="18" charset="-128"/>
                <a:ea typeface="ＭＳ Ｐ明朝" pitchFamily="18" charset="-128"/>
                <a:cs typeface="ＭＳ Ｐゴシック" pitchFamily="50" charset="-128"/>
              </a:rPr>
              <a:t>して</a:t>
            </a:r>
            <a:r>
              <a:rPr lang="ja-JP" sz="1400" dirty="0" smtClean="0">
                <a:latin typeface="ＭＳ Ｐ明朝" pitchFamily="18" charset="-128"/>
                <a:ea typeface="ＭＳ Ｐ明朝" pitchFamily="18" charset="-128"/>
                <a:cs typeface="ＭＳ Ｐゴシック" pitchFamily="50" charset="-128"/>
              </a:rPr>
              <a:t>ください</a:t>
            </a:r>
            <a:r>
              <a:rPr lang="ja-JP" altLang="en-US" sz="1400" dirty="0" smtClean="0">
                <a:latin typeface="ＭＳ Ｐ明朝" pitchFamily="18" charset="-128"/>
                <a:ea typeface="ＭＳ Ｐ明朝" pitchFamily="18" charset="-128"/>
                <a:cs typeface="ＭＳ Ｐゴシック" pitchFamily="50" charset="-128"/>
              </a:rPr>
              <a:t>。</a:t>
            </a:r>
            <a:endParaRPr lang="ja-JP" sz="1400" dirty="0">
              <a:latin typeface="ＭＳ Ｐ明朝" pitchFamily="18" charset="-128"/>
              <a:ea typeface="ＭＳ Ｐ明朝" pitchFamily="18" charset="-128"/>
              <a:cs typeface="ＭＳ Ｐゴシック" pitchFamily="50" charset="-128"/>
            </a:endParaRPr>
          </a:p>
          <a:p>
            <a:pPr marL="87313" marR="0" lvl="0" defTabSz="914400" fontAlgn="base">
              <a:lnSpc>
                <a:spcPts val="2000"/>
              </a:lnSpc>
              <a:spcBef>
                <a:spcPct val="0"/>
              </a:spcBef>
              <a:spcAft>
                <a:spcPct val="0"/>
              </a:spcAft>
              <a:buClrTx/>
              <a:buSzTx/>
              <a:buFontTx/>
              <a:buNone/>
              <a:tabLst/>
            </a:pPr>
            <a:endParaRPr lang="ja-JP" sz="1400" dirty="0">
              <a:latin typeface="ＭＳ Ｐ明朝" pitchFamily="18" charset="-128"/>
              <a:ea typeface="ＭＳ Ｐ明朝" pitchFamily="18" charset="-128"/>
              <a:cs typeface="ＭＳ Ｐゴシック" pitchFamily="50" charset="-128"/>
            </a:endParaRPr>
          </a:p>
          <a:p>
            <a:pPr marL="87313" marR="0" lvl="0" defTabSz="914400" fontAlgn="base">
              <a:lnSpc>
                <a:spcPts val="2000"/>
              </a:lnSpc>
              <a:spcBef>
                <a:spcPct val="0"/>
              </a:spcBef>
              <a:spcAft>
                <a:spcPct val="0"/>
              </a:spcAft>
              <a:buClrTx/>
              <a:buSzTx/>
              <a:buFontTx/>
              <a:buNone/>
              <a:tabLst/>
            </a:pPr>
            <a:r>
              <a:rPr lang="ja-JP" altLang="en-US" sz="1400" dirty="0" smtClean="0">
                <a:latin typeface="ＭＳ Ｐ明朝" pitchFamily="18" charset="-128"/>
                <a:ea typeface="ＭＳ Ｐ明朝" pitchFamily="18" charset="-128"/>
                <a:cs typeface="ＭＳ Ｐゴシック" pitchFamily="50" charset="-128"/>
              </a:rPr>
              <a:t>後発医</a:t>
            </a:r>
            <a:r>
              <a:rPr lang="ja-JP" altLang="en-US" sz="1400" dirty="0">
                <a:latin typeface="ＭＳ Ｐ明朝" pitchFamily="18" charset="-128"/>
                <a:ea typeface="ＭＳ Ｐ明朝" pitchFamily="18" charset="-128"/>
                <a:cs typeface="ＭＳ Ｐゴシック" pitchFamily="50" charset="-128"/>
              </a:rPr>
              <a:t>薬品の</a:t>
            </a:r>
            <a:r>
              <a:rPr lang="ja-JP" sz="1400" dirty="0">
                <a:latin typeface="ＭＳ Ｐ明朝" pitchFamily="18" charset="-128"/>
                <a:ea typeface="ＭＳ Ｐ明朝" pitchFamily="18" charset="-128"/>
                <a:cs typeface="ＭＳ Ｐゴシック" pitchFamily="50" charset="-128"/>
              </a:rPr>
              <a:t>普及促進にご理解</a:t>
            </a:r>
            <a:r>
              <a:rPr lang="ja-JP" sz="1400" dirty="0" smtClean="0">
                <a:latin typeface="ＭＳ Ｐ明朝" pitchFamily="18" charset="-128"/>
                <a:ea typeface="ＭＳ Ｐ明朝" pitchFamily="18" charset="-128"/>
                <a:cs typeface="ＭＳ Ｐゴシック" pitchFamily="50" charset="-128"/>
              </a:rPr>
              <a:t>・</a:t>
            </a:r>
            <a:endParaRPr lang="en-US" altLang="ja-JP" sz="1400" dirty="0" smtClean="0">
              <a:latin typeface="ＭＳ Ｐ明朝" pitchFamily="18" charset="-128"/>
              <a:ea typeface="ＭＳ Ｐ明朝" pitchFamily="18" charset="-128"/>
              <a:cs typeface="ＭＳ Ｐゴシック" pitchFamily="50" charset="-128"/>
            </a:endParaRPr>
          </a:p>
          <a:p>
            <a:pPr marL="87313" marR="0" lvl="0" defTabSz="914400" fontAlgn="base">
              <a:lnSpc>
                <a:spcPts val="2000"/>
              </a:lnSpc>
              <a:spcBef>
                <a:spcPct val="0"/>
              </a:spcBef>
              <a:spcAft>
                <a:spcPct val="0"/>
              </a:spcAft>
              <a:buClrTx/>
              <a:buSzTx/>
              <a:buFontTx/>
              <a:buNone/>
              <a:tabLst/>
            </a:pPr>
            <a:r>
              <a:rPr lang="ja-JP" sz="1400" dirty="0" smtClean="0">
                <a:latin typeface="ＭＳ Ｐ明朝" pitchFamily="18" charset="-128"/>
                <a:ea typeface="ＭＳ Ｐ明朝" pitchFamily="18" charset="-128"/>
                <a:cs typeface="ＭＳ Ｐゴシック" pitchFamily="50" charset="-128"/>
              </a:rPr>
              <a:t>ご協力</a:t>
            </a:r>
            <a:r>
              <a:rPr lang="ja-JP" sz="1400" dirty="0">
                <a:latin typeface="ＭＳ Ｐ明朝" pitchFamily="18" charset="-128"/>
                <a:ea typeface="ＭＳ Ｐ明朝" pitchFamily="18" charset="-128"/>
                <a:cs typeface="ＭＳ Ｐゴシック" pitchFamily="50" charset="-128"/>
              </a:rPr>
              <a:t>をお願い</a:t>
            </a:r>
            <a:r>
              <a:rPr lang="ja-JP" sz="1400" dirty="0" smtClean="0">
                <a:latin typeface="ＭＳ Ｐ明朝" pitchFamily="18" charset="-128"/>
                <a:ea typeface="ＭＳ Ｐ明朝" pitchFamily="18" charset="-128"/>
                <a:cs typeface="ＭＳ Ｐゴシック" pitchFamily="50" charset="-128"/>
              </a:rPr>
              <a:t>します</a:t>
            </a:r>
            <a:r>
              <a:rPr lang="ja-JP" altLang="en-US" sz="1400" dirty="0" smtClean="0">
                <a:latin typeface="ＭＳ Ｐ明朝" pitchFamily="18" charset="-128"/>
                <a:ea typeface="ＭＳ Ｐ明朝" pitchFamily="18" charset="-128"/>
                <a:cs typeface="ＭＳ Ｐゴシック" pitchFamily="50" charset="-128"/>
              </a:rPr>
              <a:t>。</a:t>
            </a:r>
            <a:endParaRPr lang="ja-JP" sz="1400" dirty="0">
              <a:latin typeface="ＭＳ Ｐ明朝" pitchFamily="18" charset="-128"/>
              <a:ea typeface="ＭＳ Ｐ明朝" pitchFamily="18" charset="-128"/>
              <a:cs typeface="ＭＳ Ｐゴシック" pitchFamily="50" charset="-128"/>
            </a:endParaRPr>
          </a:p>
        </p:txBody>
      </p:sp>
      <p:sp>
        <p:nvSpPr>
          <p:cNvPr id="1031" name="AutoShape 7"/>
          <p:cNvSpPr>
            <a:spLocks noChangeArrowheads="1"/>
          </p:cNvSpPr>
          <p:nvPr/>
        </p:nvSpPr>
        <p:spPr bwMode="auto">
          <a:xfrm>
            <a:off x="3798230" y="3022773"/>
            <a:ext cx="3168650" cy="3962214"/>
          </a:xfrm>
          <a:prstGeom prst="roundRect">
            <a:avLst>
              <a:gd name="adj" fmla="val 593"/>
            </a:avLst>
          </a:prstGeom>
          <a:solidFill>
            <a:srgbClr val="FFFFFF"/>
          </a:solidFill>
          <a:ln w="6350" algn="in">
            <a:solidFill>
              <a:srgbClr val="6699FF"/>
            </a:solidFill>
            <a:round/>
            <a:headEnd/>
            <a:tailEnd/>
          </a:ln>
          <a:effectLst/>
        </p:spPr>
        <p:txBody>
          <a:bodyPr vert="horz" wrap="square" lIns="72000" tIns="36576" rIns="36000" bIns="36576" numCol="1" anchor="t" anchorCtr="0" compatLnSpc="1">
            <a:prstTxWarp prst="textNoShape">
              <a:avLst/>
            </a:prstTxWarp>
          </a:bodyPr>
          <a:lstStyle/>
          <a:p>
            <a:pPr defTabSz="914400" fontAlgn="base">
              <a:lnSpc>
                <a:spcPts val="2000"/>
              </a:lnSpc>
              <a:spcBef>
                <a:spcPct val="0"/>
              </a:spcBef>
              <a:spcAft>
                <a:spcPct val="0"/>
              </a:spcAft>
            </a:pPr>
            <a:endParaRPr lang="en-US" altLang="ja-JP" sz="1400" dirty="0" smtClean="0">
              <a:solidFill>
                <a:srgbClr val="000000"/>
              </a:solidFill>
              <a:latin typeface="ＭＳ Ｐ明朝" pitchFamily="18" charset="-128"/>
              <a:ea typeface="ＭＳ Ｐ明朝" pitchFamily="18" charset="-128"/>
              <a:cs typeface="ＭＳ Ｐゴシック" pitchFamily="50" charset="-128"/>
            </a:endParaRPr>
          </a:p>
          <a:p>
            <a:pPr marL="87313" defTabSz="914400" fontAlgn="base">
              <a:lnSpc>
                <a:spcPts val="2000"/>
              </a:lnSpc>
              <a:spcBef>
                <a:spcPct val="0"/>
              </a:spcBef>
              <a:spcAft>
                <a:spcPct val="0"/>
              </a:spcAft>
            </a:pPr>
            <a:r>
              <a:rPr lang="ja-JP" altLang="ja-JP" sz="1400" dirty="0" smtClean="0">
                <a:solidFill>
                  <a:srgbClr val="000000"/>
                </a:solidFill>
                <a:latin typeface="ＭＳ Ｐ明朝" pitchFamily="18" charset="-128"/>
                <a:ea typeface="ＭＳ Ｐ明朝" pitchFamily="18" charset="-128"/>
                <a:cs typeface="ＭＳ Ｐゴシック" pitchFamily="50" charset="-128"/>
              </a:rPr>
              <a:t>薬局で、</a:t>
            </a:r>
            <a:r>
              <a:rPr lang="ja-JP" altLang="en-US" sz="1400" dirty="0" smtClean="0">
                <a:solidFill>
                  <a:srgbClr val="000000"/>
                </a:solidFill>
                <a:latin typeface="ＭＳ Ｐ明朝" pitchFamily="18" charset="-128"/>
                <a:ea typeface="ＭＳ Ｐ明朝" pitchFamily="18" charset="-128"/>
                <a:cs typeface="ＭＳ Ｐゴシック" pitchFamily="50" charset="-128"/>
              </a:rPr>
              <a:t>後発</a:t>
            </a:r>
            <a:r>
              <a:rPr lang="ja-JP" altLang="ja-JP" sz="1400" dirty="0" smtClean="0">
                <a:solidFill>
                  <a:srgbClr val="000000"/>
                </a:solidFill>
                <a:latin typeface="ＭＳ Ｐ明朝" pitchFamily="18" charset="-128"/>
                <a:ea typeface="ＭＳ Ｐ明朝" pitchFamily="18" charset="-128"/>
                <a:cs typeface="ＭＳ Ｐゴシック" pitchFamily="50" charset="-128"/>
              </a:rPr>
              <a:t>医薬品</a:t>
            </a:r>
            <a:r>
              <a:rPr lang="ja-JP" altLang="en-US" sz="1400" dirty="0" smtClean="0">
                <a:latin typeface="ＭＳ Ｐ明朝" pitchFamily="18" charset="-128"/>
                <a:ea typeface="ＭＳ Ｐ明朝" pitchFamily="18" charset="-128"/>
                <a:cs typeface="ＭＳ Ｐゴシック" pitchFamily="50" charset="-128"/>
              </a:rPr>
              <a:t>の使用について</a:t>
            </a:r>
            <a:endParaRPr lang="en-US" altLang="ja-JP" sz="1400" dirty="0" smtClean="0">
              <a:latin typeface="ＭＳ Ｐ明朝" pitchFamily="18" charset="-128"/>
              <a:ea typeface="ＭＳ Ｐ明朝" pitchFamily="18" charset="-128"/>
              <a:cs typeface="ＭＳ Ｐゴシック" pitchFamily="50" charset="-128"/>
            </a:endParaRPr>
          </a:p>
          <a:p>
            <a:pPr marL="87313" defTabSz="914400" fontAlgn="base">
              <a:lnSpc>
                <a:spcPts val="2000"/>
              </a:lnSpc>
              <a:spcBef>
                <a:spcPct val="0"/>
              </a:spcBef>
              <a:spcAft>
                <a:spcPct val="0"/>
              </a:spcAft>
            </a:pPr>
            <a:r>
              <a:rPr lang="ja-JP" altLang="en-US" sz="1400" dirty="0" smtClean="0">
                <a:latin typeface="ＭＳ Ｐ明朝" pitchFamily="18" charset="-128"/>
                <a:ea typeface="ＭＳ Ｐ明朝" pitchFamily="18" charset="-128"/>
                <a:cs typeface="ＭＳ Ｐゴシック" pitchFamily="50" charset="-128"/>
              </a:rPr>
              <a:t>説明を受けたときは、積極的に後発</a:t>
            </a:r>
            <a:endParaRPr lang="en-US" altLang="ja-JP" sz="1400" dirty="0" smtClean="0">
              <a:latin typeface="ＭＳ Ｐ明朝" pitchFamily="18" charset="-128"/>
              <a:ea typeface="ＭＳ Ｐ明朝" pitchFamily="18" charset="-128"/>
              <a:cs typeface="ＭＳ Ｐゴシック" pitchFamily="50" charset="-128"/>
            </a:endParaRPr>
          </a:p>
          <a:p>
            <a:pPr marL="87313" defTabSz="914400" fontAlgn="base">
              <a:lnSpc>
                <a:spcPts val="2000"/>
              </a:lnSpc>
              <a:spcBef>
                <a:spcPct val="0"/>
              </a:spcBef>
              <a:spcAft>
                <a:spcPct val="0"/>
              </a:spcAft>
            </a:pPr>
            <a:r>
              <a:rPr lang="ja-JP" altLang="en-US" sz="1400" dirty="0" smtClean="0">
                <a:latin typeface="ＭＳ Ｐ明朝" pitchFamily="18" charset="-128"/>
                <a:ea typeface="ＭＳ Ｐ明朝" pitchFamily="18" charset="-128"/>
                <a:cs typeface="ＭＳ Ｐゴシック" pitchFamily="50" charset="-128"/>
              </a:rPr>
              <a:t>医薬品を使用してください。</a:t>
            </a:r>
            <a:endParaRPr lang="ja-JP" altLang="ja-JP" sz="1400" dirty="0" smtClean="0">
              <a:latin typeface="ＭＳ Ｐ明朝" pitchFamily="18" charset="-128"/>
              <a:ea typeface="ＭＳ Ｐ明朝" pitchFamily="18" charset="-128"/>
              <a:cs typeface="ＭＳ Ｐゴシック" pitchFamily="50" charset="-128"/>
            </a:endParaRPr>
          </a:p>
          <a:p>
            <a:pPr marL="87313" marR="0" lvl="0" defTabSz="914400" rtl="0" eaLnBrk="1" fontAlgn="base" latinLnBrk="0" hangingPunct="1">
              <a:lnSpc>
                <a:spcPts val="2000"/>
              </a:lnSpc>
              <a:spcBef>
                <a:spcPct val="0"/>
              </a:spcBef>
              <a:spcAft>
                <a:spcPct val="0"/>
              </a:spcAft>
              <a:buClrTx/>
              <a:buSzTx/>
              <a:buFontTx/>
              <a:buNone/>
              <a:tabLst/>
            </a:pPr>
            <a:endParaRPr lang="en-US" altLang="ja-JP" sz="1400" dirty="0" smtClean="0">
              <a:latin typeface="ＭＳ Ｐ明朝" pitchFamily="18" charset="-128"/>
              <a:ea typeface="ＭＳ Ｐ明朝" pitchFamily="18" charset="-128"/>
              <a:cs typeface="ＭＳ Ｐゴシック" pitchFamily="50" charset="-128"/>
            </a:endParaRPr>
          </a:p>
          <a:p>
            <a:pPr marL="87313" defTabSz="914400" fontAlgn="base">
              <a:lnSpc>
                <a:spcPts val="2000"/>
              </a:lnSpc>
              <a:spcBef>
                <a:spcPct val="0"/>
              </a:spcBef>
              <a:spcAft>
                <a:spcPct val="0"/>
              </a:spcAft>
            </a:pPr>
            <a:r>
              <a:rPr kumimoji="1" lang="ja-JP" altLang="en-US" sz="1400" b="0" i="0" u="none" strike="noStrike" cap="none" normalizeH="0" baseline="0" dirty="0" smtClean="0">
                <a:ln>
                  <a:noFill/>
                </a:ln>
                <a:effectLst/>
                <a:latin typeface="ＭＳ Ｐ明朝" pitchFamily="18" charset="-128"/>
                <a:ea typeface="ＭＳ Ｐ明朝" pitchFamily="18" charset="-128"/>
                <a:cs typeface="ＭＳ Ｐゴシック" pitchFamily="50" charset="-128"/>
              </a:rPr>
              <a:t>後発</a:t>
            </a:r>
            <a:r>
              <a:rPr kumimoji="1" lang="ja-JP" sz="1400" b="0" i="0" u="none" strike="noStrike" cap="none" normalizeH="0" baseline="0" dirty="0" smtClean="0">
                <a:ln>
                  <a:noFill/>
                </a:ln>
                <a:effectLst/>
                <a:latin typeface="ＭＳ Ｐ明朝" pitchFamily="18" charset="-128"/>
                <a:ea typeface="ＭＳ Ｐ明朝" pitchFamily="18" charset="-128"/>
                <a:cs typeface="ＭＳ Ｐゴシック" pitchFamily="50" charset="-128"/>
              </a:rPr>
              <a:t>医薬品</a:t>
            </a:r>
            <a:r>
              <a:rPr lang="ja-JP" altLang="en-US" sz="1400" dirty="0" smtClean="0">
                <a:latin typeface="ＭＳ Ｐ明朝" pitchFamily="18" charset="-128"/>
                <a:ea typeface="ＭＳ Ｐ明朝" pitchFamily="18" charset="-128"/>
                <a:cs typeface="ＭＳ Ｐゴシック" pitchFamily="50" charset="-128"/>
              </a:rPr>
              <a:t>の使用に同意していただけない場合</a:t>
            </a:r>
            <a:r>
              <a:rPr kumimoji="1" lang="ja-JP" sz="1400" b="0" i="0" u="none" strike="noStrike" cap="none" normalizeH="0" baseline="0" dirty="0" smtClean="0">
                <a:ln>
                  <a:noFill/>
                </a:ln>
                <a:effectLst/>
                <a:latin typeface="ＭＳ Ｐ明朝" pitchFamily="18" charset="-128"/>
                <a:ea typeface="ＭＳ Ｐ明朝" pitchFamily="18" charset="-128"/>
                <a:cs typeface="ＭＳ Ｐゴシック" pitchFamily="50" charset="-128"/>
              </a:rPr>
              <a:t>は、</a:t>
            </a:r>
            <a:r>
              <a:rPr kumimoji="1" lang="ja-JP" altLang="en-US" sz="1400" b="0" i="0" u="none" strike="noStrike" cap="none" normalizeH="0" baseline="0" dirty="0" smtClean="0">
                <a:ln>
                  <a:noFill/>
                </a:ln>
                <a:effectLst/>
                <a:latin typeface="ＭＳ Ｐ明朝" pitchFamily="18" charset="-128"/>
                <a:ea typeface="ＭＳ Ｐ明朝" pitchFamily="18" charset="-128"/>
                <a:cs typeface="ＭＳ Ｐゴシック" pitchFamily="50" charset="-128"/>
              </a:rPr>
              <a:t>後発医薬品以外の医薬品が調剤されますが、薬局はその理由</a:t>
            </a:r>
            <a:r>
              <a:rPr kumimoji="1" lang="ja-JP" sz="1400" b="0" i="0" u="none" strike="noStrike" cap="none" normalizeH="0" baseline="0" dirty="0" smtClean="0">
                <a:ln>
                  <a:noFill/>
                </a:ln>
                <a:effectLst/>
                <a:latin typeface="ＭＳ Ｐ明朝" pitchFamily="18" charset="-128"/>
                <a:ea typeface="ＭＳ Ｐ明朝" pitchFamily="18" charset="-128"/>
                <a:cs typeface="ＭＳ Ｐゴシック" pitchFamily="50" charset="-128"/>
              </a:rPr>
              <a:t>を</a:t>
            </a:r>
            <a:r>
              <a:rPr kumimoji="1" lang="ja-JP" altLang="en-US" sz="1400" b="0" i="0" u="none" strike="noStrike" cap="none" normalizeH="0" baseline="0" dirty="0" smtClean="0">
                <a:ln>
                  <a:noFill/>
                </a:ln>
                <a:effectLst/>
                <a:latin typeface="ＭＳ Ｐ明朝" pitchFamily="18" charset="-128"/>
                <a:ea typeface="ＭＳ Ｐ明朝" pitchFamily="18" charset="-128"/>
                <a:cs typeface="ＭＳ Ｐゴシック" pitchFamily="50" charset="-128"/>
              </a:rPr>
              <a:t>確認する</a:t>
            </a:r>
            <a:r>
              <a:rPr kumimoji="1" lang="ja-JP" altLang="en-US" sz="1400" b="0" i="0" u="none" strike="noStrike" cap="none" normalizeH="0" baseline="0" dirty="0" smtClean="0">
                <a:ln>
                  <a:noFill/>
                </a:ln>
                <a:effectLst/>
                <a:latin typeface="ＭＳ Ｐ明朝" pitchFamily="18" charset="-128"/>
                <a:ea typeface="ＭＳ Ｐ明朝" pitchFamily="18" charset="-128"/>
                <a:cs typeface="ＭＳ Ｐゴシック" pitchFamily="50" charset="-128"/>
              </a:rPr>
              <a:t>場合があります</a:t>
            </a:r>
            <a:r>
              <a:rPr lang="ja-JP" altLang="en-US" sz="1400" dirty="0" smtClean="0">
                <a:latin typeface="ＭＳ Ｐ明朝" pitchFamily="18" charset="-128"/>
                <a:ea typeface="ＭＳ Ｐ明朝" pitchFamily="18" charset="-128"/>
                <a:cs typeface="ＭＳ Ｐゴシック" pitchFamily="50" charset="-128"/>
              </a:rPr>
              <a:t>。</a:t>
            </a:r>
            <a:endParaRPr lang="en-US" altLang="ja-JP" sz="1400" dirty="0" smtClean="0">
              <a:latin typeface="ＭＳ Ｐ明朝" pitchFamily="18" charset="-128"/>
              <a:ea typeface="ＭＳ Ｐ明朝" pitchFamily="18" charset="-128"/>
              <a:cs typeface="ＭＳ Ｐゴシック" pitchFamily="50" charset="-128"/>
            </a:endParaRPr>
          </a:p>
          <a:p>
            <a:pPr marL="87313" defTabSz="914400" fontAlgn="base">
              <a:lnSpc>
                <a:spcPts val="2000"/>
              </a:lnSpc>
              <a:spcBef>
                <a:spcPct val="0"/>
              </a:spcBef>
              <a:spcAft>
                <a:spcPct val="0"/>
              </a:spcAft>
            </a:pPr>
            <a:endParaRPr lang="en-US" altLang="ja-JP" sz="1400" dirty="0">
              <a:latin typeface="ＭＳ Ｐ明朝" pitchFamily="18" charset="-128"/>
              <a:ea typeface="ＭＳ Ｐ明朝" pitchFamily="18" charset="-128"/>
              <a:cs typeface="ＭＳ Ｐゴシック" pitchFamily="50" charset="-128"/>
            </a:endParaRPr>
          </a:p>
          <a:p>
            <a:pPr marL="87313" defTabSz="914400" fontAlgn="base">
              <a:lnSpc>
                <a:spcPts val="2000"/>
              </a:lnSpc>
              <a:spcBef>
                <a:spcPct val="0"/>
              </a:spcBef>
              <a:spcAft>
                <a:spcPct val="0"/>
              </a:spcAft>
            </a:pPr>
            <a:r>
              <a:rPr lang="ja-JP" altLang="en-US" sz="1400" dirty="0" smtClean="0">
                <a:latin typeface="ＭＳ Ｐ明朝" pitchFamily="18" charset="-128"/>
                <a:ea typeface="ＭＳ Ｐ明朝" pitchFamily="18" charset="-128"/>
                <a:cs typeface="ＭＳ Ｐゴシック" pitchFamily="50" charset="-128"/>
              </a:rPr>
              <a:t>後発</a:t>
            </a:r>
            <a:r>
              <a:rPr kumimoji="1" lang="ja-JP" altLang="en-US" sz="1400" b="0" i="0" u="none" strike="noStrike" cap="none" normalizeH="0" baseline="0" dirty="0" smtClean="0">
                <a:ln>
                  <a:noFill/>
                </a:ln>
                <a:effectLst/>
                <a:latin typeface="ＭＳ Ｐ明朝" pitchFamily="18" charset="-128"/>
                <a:ea typeface="ＭＳ Ｐ明朝" pitchFamily="18" charset="-128"/>
                <a:cs typeface="ＭＳ Ｐゴシック" pitchFamily="50" charset="-128"/>
              </a:rPr>
              <a:t>医薬品を使用できない特別の理由がある方は、福祉</a:t>
            </a:r>
            <a:r>
              <a:rPr kumimoji="1" lang="ja-JP" sz="1400" b="0" i="0" u="none" strike="noStrike" cap="none" normalizeH="0" baseline="0" dirty="0" smtClean="0">
                <a:ln>
                  <a:noFill/>
                </a:ln>
                <a:effectLst/>
                <a:latin typeface="ＭＳ Ｐ明朝" pitchFamily="18" charset="-128"/>
                <a:ea typeface="ＭＳ Ｐ明朝" pitchFamily="18" charset="-128"/>
                <a:cs typeface="ＭＳ Ｐゴシック" pitchFamily="50" charset="-128"/>
              </a:rPr>
              <a:t>事務所や医師</a:t>
            </a:r>
            <a:r>
              <a:rPr kumimoji="1" lang="ja-JP" altLang="en-US" sz="1400" b="0" i="0" u="none" strike="noStrike" cap="none" normalizeH="0" baseline="0" dirty="0" smtClean="0">
                <a:ln>
                  <a:noFill/>
                </a:ln>
                <a:effectLst/>
                <a:latin typeface="ＭＳ Ｐ明朝" pitchFamily="18" charset="-128"/>
                <a:ea typeface="ＭＳ Ｐ明朝" pitchFamily="18" charset="-128"/>
                <a:cs typeface="ＭＳ Ｐゴシック" pitchFamily="50" charset="-128"/>
              </a:rPr>
              <a:t>、</a:t>
            </a:r>
            <a:r>
              <a:rPr kumimoji="1" lang="ja-JP" sz="1400" b="0" i="0" u="none" strike="noStrike" cap="none" normalizeH="0" baseline="0" dirty="0" smtClean="0">
                <a:ln>
                  <a:noFill/>
                </a:ln>
                <a:effectLst/>
                <a:latin typeface="ＭＳ Ｐ明朝" pitchFamily="18" charset="-128"/>
                <a:ea typeface="ＭＳ Ｐ明朝" pitchFamily="18" charset="-128"/>
                <a:cs typeface="ＭＳ Ｐゴシック" pitchFamily="50" charset="-128"/>
              </a:rPr>
              <a:t>または薬剤師にご相談ください</a:t>
            </a:r>
            <a:r>
              <a:rPr lang="ja-JP" altLang="en-US" sz="1800" dirty="0">
                <a:latin typeface="ＭＳ Ｐ明朝" pitchFamily="18" charset="-128"/>
                <a:ea typeface="ＭＳ Ｐ明朝" pitchFamily="18" charset="-128"/>
                <a:cs typeface="ＭＳ Ｐゴシック" pitchFamily="50" charset="-128"/>
              </a:rPr>
              <a:t>。</a:t>
            </a:r>
            <a:endParaRPr lang="en-US" altLang="ja-JP" sz="1800" dirty="0">
              <a:latin typeface="ＭＳ Ｐ明朝" pitchFamily="18" charset="-128"/>
              <a:ea typeface="ＭＳ Ｐ明朝" pitchFamily="18" charset="-128"/>
              <a:cs typeface="ＭＳ Ｐゴシック" pitchFamily="50" charset="-128"/>
            </a:endParaRPr>
          </a:p>
          <a:p>
            <a:pPr marL="87313" defTabSz="914400" fontAlgn="base">
              <a:lnSpc>
                <a:spcPts val="2000"/>
              </a:lnSpc>
              <a:spcBef>
                <a:spcPct val="0"/>
              </a:spcBef>
              <a:spcAft>
                <a:spcPct val="0"/>
              </a:spcAft>
            </a:pPr>
            <a:endParaRPr kumimoji="1" lang="ja-JP" sz="1800" b="0" i="0" u="none" strike="noStrike" cap="none" normalizeH="0" baseline="0" dirty="0" smtClean="0">
              <a:ln>
                <a:noFill/>
              </a:ln>
              <a:effectLst/>
              <a:latin typeface="ＭＳ Ｐ明朝" panose="02020600040205080304" pitchFamily="18" charset="-128"/>
              <a:ea typeface="ＭＳ Ｐ明朝" panose="02020600040205080304" pitchFamily="18" charset="-128"/>
              <a:cs typeface="ＭＳ Ｐゴシック" pitchFamily="50" charset="-128"/>
            </a:endParaRPr>
          </a:p>
        </p:txBody>
      </p:sp>
      <p:sp>
        <p:nvSpPr>
          <p:cNvPr id="1032" name="AutoShape 8"/>
          <p:cNvSpPr>
            <a:spLocks noChangeArrowheads="1"/>
          </p:cNvSpPr>
          <p:nvPr/>
        </p:nvSpPr>
        <p:spPr bwMode="auto">
          <a:xfrm>
            <a:off x="234132" y="900311"/>
            <a:ext cx="3095625" cy="1978446"/>
          </a:xfrm>
          <a:prstGeom prst="roundRect">
            <a:avLst>
              <a:gd name="adj" fmla="val 5851"/>
            </a:avLst>
          </a:prstGeom>
          <a:solidFill>
            <a:srgbClr val="FFEBFF"/>
          </a:solidFill>
          <a:ln w="6350" algn="in">
            <a:solidFill>
              <a:srgbClr val="6699FF"/>
            </a:solidFill>
            <a:round/>
            <a:headEnd/>
            <a:tailEnd/>
          </a:ln>
          <a:effectLst>
            <a:outerShdw blurRad="50800" dist="38100" dir="18900000" algn="bl" rotWithShape="0">
              <a:prstClr val="black">
                <a:alpha val="40000"/>
              </a:prstClr>
            </a:outerShdw>
          </a:effectLst>
        </p:spPr>
        <p:txBody>
          <a:bodyPr vert="horz" wrap="square" lIns="72000" tIns="72000" rIns="72000" bIns="36000" numCol="1" anchor="t" anchorCtr="0" compatLnSpc="1">
            <a:prstTxWarp prst="textNoShape">
              <a:avLst/>
            </a:prstTxWarp>
          </a:bodyPr>
          <a:lstStyle/>
          <a:p>
            <a:pPr marR="0" lvl="0" indent="174625" algn="l" defTabSz="914400" rtl="0" eaLnBrk="1" fontAlgn="base" latinLnBrk="0" hangingPunct="1">
              <a:lnSpc>
                <a:spcPts val="2200"/>
              </a:lnSpc>
              <a:spcBef>
                <a:spcPct val="0"/>
              </a:spcBef>
              <a:spcAft>
                <a:spcPct val="0"/>
              </a:spcAft>
              <a:buClrTx/>
              <a:buSzTx/>
              <a:buFontTx/>
              <a:buNone/>
              <a:tabLst/>
            </a:pPr>
            <a:r>
              <a:rPr kumimoji="1" lang="ja-JP" altLang="en-US" sz="1400" b="0" i="0" u="none" strike="noStrike" cap="none" normalizeH="0" baseline="-25000" dirty="0" smtClean="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t>
            </a:r>
            <a:endParaRPr kumimoji="1" lang="en-US" altLang="ja-JP" sz="1600" b="0" i="0" u="none" strike="noStrike" cap="none" normalizeH="0" baseline="-25000" dirty="0" smtClean="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R="0" lvl="0" indent="174625" algn="l" defTabSz="914400" rtl="0" eaLnBrk="1" fontAlgn="base" latinLnBrk="0" hangingPunct="1">
              <a:lnSpc>
                <a:spcPts val="2400"/>
              </a:lnSpc>
              <a:spcBef>
                <a:spcPct val="0"/>
              </a:spcBef>
              <a:spcAft>
                <a:spcPct val="0"/>
              </a:spcAft>
              <a:buClrTx/>
              <a:buSzTx/>
              <a:buFontTx/>
              <a:buNone/>
              <a:tabLst/>
            </a:pPr>
            <a:r>
              <a:rPr kumimoji="1" lang="ja-JP" altLang="en-US" sz="1600" b="1"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医師が</a:t>
            </a:r>
            <a:r>
              <a:rPr lang="ja-JP" altLang="en-US" sz="1600" b="1"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後発医薬品の使用を</a:t>
            </a:r>
            <a:endParaRPr lang="en-US" altLang="ja-JP" sz="16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R="0" lvl="0" indent="174625" algn="l" defTabSz="914400" rtl="0" eaLnBrk="1" fontAlgn="base" latinLnBrk="0" hangingPunct="1">
              <a:lnSpc>
                <a:spcPts val="2400"/>
              </a:lnSpc>
              <a:spcBef>
                <a:spcPct val="0"/>
              </a:spcBef>
              <a:spcAft>
                <a:spcPct val="0"/>
              </a:spcAft>
              <a:buClrTx/>
              <a:buSzTx/>
              <a:buFontTx/>
              <a:buNone/>
              <a:tabLst/>
            </a:pPr>
            <a:r>
              <a:rPr lang="ja-JP" altLang="en-US" sz="1600" b="1"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認めて</a:t>
            </a:r>
            <a:r>
              <a:rPr kumimoji="1" lang="ja-JP" altLang="en-US" sz="1600" b="1"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いる場合は、</a:t>
            </a:r>
            <a:endParaRPr kumimoji="1" lang="en-US" altLang="ja-JP" sz="1600" b="1"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R="0" lvl="0" indent="174625" algn="l" defTabSz="914400" rtl="0" eaLnBrk="1" fontAlgn="base" latinLnBrk="0" hangingPunct="1">
              <a:lnSpc>
                <a:spcPts val="2400"/>
              </a:lnSpc>
              <a:spcBef>
                <a:spcPct val="0"/>
              </a:spcBef>
              <a:spcAft>
                <a:spcPct val="0"/>
              </a:spcAft>
              <a:buClrTx/>
              <a:buSzTx/>
              <a:buFontTx/>
              <a:buNone/>
              <a:tabLst/>
            </a:pPr>
            <a:r>
              <a:rPr kumimoji="1" lang="ja-JP" altLang="en-US" sz="1600" b="1"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原則として</a:t>
            </a:r>
            <a:r>
              <a:rPr kumimoji="1" lang="ja-JP" altLang="en-US" sz="1600" b="1"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、後発医薬品を</a:t>
            </a:r>
            <a:endParaRPr kumimoji="1" lang="en-US" altLang="ja-JP" sz="1600" b="1"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endParaRPr>
          </a:p>
          <a:p>
            <a:pPr marR="0" lvl="0" indent="174625" algn="l" defTabSz="914400" rtl="0" eaLnBrk="1" fontAlgn="base" latinLnBrk="0" hangingPunct="1">
              <a:lnSpc>
                <a:spcPts val="2400"/>
              </a:lnSpc>
              <a:spcBef>
                <a:spcPct val="0"/>
              </a:spcBef>
              <a:spcAft>
                <a:spcPct val="0"/>
              </a:spcAft>
              <a:buClrTx/>
              <a:buSzTx/>
              <a:buFontTx/>
              <a:buNone/>
              <a:tabLst/>
            </a:pPr>
            <a:r>
              <a:rPr kumimoji="1" lang="ja-JP" altLang="en-US" sz="1600" b="1"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使用していただき</a:t>
            </a: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ます。</a:t>
            </a:r>
            <a:endParaRPr kumimoji="1" lang="en-US" altLang="ja-JP" sz="1600" b="1"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endParaRPr>
          </a:p>
          <a:p>
            <a:pPr lvl="0" defTabSz="914400" fontAlgn="base">
              <a:spcBef>
                <a:spcPct val="0"/>
              </a:spcBef>
              <a:spcAft>
                <a:spcPct val="0"/>
              </a:spcAft>
            </a:pPr>
            <a:endParaRPr kumimoji="1" lang="en-US" altLang="ja-JP" sz="16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036" name="Picture 12"/>
          <p:cNvPicPr>
            <a:picLocks noChangeAspect="1" noChangeArrowheads="1"/>
          </p:cNvPicPr>
          <p:nvPr/>
        </p:nvPicPr>
        <p:blipFill>
          <a:blip r:embed="rId3" cstate="print"/>
          <a:srcRect/>
          <a:stretch>
            <a:fillRect/>
          </a:stretch>
        </p:blipFill>
        <p:spPr bwMode="auto">
          <a:xfrm rot="20492189">
            <a:off x="344583" y="1033106"/>
            <a:ext cx="183463" cy="220047"/>
          </a:xfrm>
          <a:prstGeom prst="rect">
            <a:avLst/>
          </a:prstGeom>
          <a:noFill/>
          <a:ln w="9525" algn="in">
            <a:noFill/>
            <a:miter lim="800000"/>
            <a:headEnd/>
            <a:tailEnd/>
          </a:ln>
          <a:effectLst>
            <a:outerShdw blurRad="50800" dist="38100" dir="18900000" algn="bl" rotWithShape="0">
              <a:prstClr val="black">
                <a:alpha val="40000"/>
              </a:prstClr>
            </a:outerShdw>
          </a:effectLst>
        </p:spPr>
      </p:pic>
      <p:pic>
        <p:nvPicPr>
          <p:cNvPr id="1038" name="Picture 14"/>
          <p:cNvPicPr>
            <a:picLocks noChangeAspect="1" noChangeArrowheads="1"/>
          </p:cNvPicPr>
          <p:nvPr/>
        </p:nvPicPr>
        <p:blipFill>
          <a:blip r:embed="rId4" cstate="print"/>
          <a:srcRect/>
          <a:stretch>
            <a:fillRect/>
          </a:stretch>
        </p:blipFill>
        <p:spPr bwMode="auto">
          <a:xfrm>
            <a:off x="1278248" y="273878"/>
            <a:ext cx="181218" cy="301974"/>
          </a:xfrm>
          <a:prstGeom prst="rect">
            <a:avLst/>
          </a:prstGeom>
          <a:noFill/>
          <a:ln w="9525" algn="in">
            <a:noFill/>
            <a:miter lim="800000"/>
            <a:headEnd/>
            <a:tailEnd/>
          </a:ln>
          <a:effectLst>
            <a:outerShdw blurRad="50800" dist="38100" dir="18900000" algn="bl" rotWithShape="0">
              <a:prstClr val="black">
                <a:alpha val="40000"/>
              </a:prstClr>
            </a:outerShdw>
          </a:effectLst>
        </p:spPr>
      </p:pic>
      <p:pic>
        <p:nvPicPr>
          <p:cNvPr id="1039" name="Picture 15"/>
          <p:cNvPicPr>
            <a:picLocks noChangeAspect="1" noChangeArrowheads="1"/>
          </p:cNvPicPr>
          <p:nvPr/>
        </p:nvPicPr>
        <p:blipFill>
          <a:blip r:embed="rId5" cstate="print"/>
          <a:srcRect/>
          <a:stretch>
            <a:fillRect/>
          </a:stretch>
        </p:blipFill>
        <p:spPr bwMode="auto">
          <a:xfrm>
            <a:off x="8899810" y="235262"/>
            <a:ext cx="164127" cy="246191"/>
          </a:xfrm>
          <a:prstGeom prst="rect">
            <a:avLst/>
          </a:prstGeom>
          <a:noFill/>
          <a:ln w="9525" algn="in">
            <a:noFill/>
            <a:miter lim="800000"/>
            <a:headEnd/>
            <a:tailEnd/>
          </a:ln>
          <a:effectLst>
            <a:outerShdw blurRad="50800" dist="38100" dir="18900000" algn="bl" rotWithShape="0">
              <a:prstClr val="black">
                <a:alpha val="40000"/>
              </a:prstClr>
            </a:outerShdw>
          </a:effectLst>
        </p:spPr>
      </p:pic>
      <p:pic>
        <p:nvPicPr>
          <p:cNvPr id="1035" name="Picture 11"/>
          <p:cNvPicPr>
            <a:picLocks noChangeAspect="1" noChangeArrowheads="1"/>
          </p:cNvPicPr>
          <p:nvPr/>
        </p:nvPicPr>
        <p:blipFill>
          <a:blip r:embed="rId6" cstate="print"/>
          <a:srcRect/>
          <a:stretch>
            <a:fillRect/>
          </a:stretch>
        </p:blipFill>
        <p:spPr bwMode="auto">
          <a:xfrm rot="3869170">
            <a:off x="7592002" y="932591"/>
            <a:ext cx="184073" cy="249039"/>
          </a:xfrm>
          <a:prstGeom prst="rect">
            <a:avLst/>
          </a:prstGeom>
          <a:noFill/>
          <a:ln w="9525" algn="in">
            <a:noFill/>
            <a:miter lim="800000"/>
            <a:headEnd/>
            <a:tailEnd/>
          </a:ln>
          <a:effectLst>
            <a:outerShdw blurRad="50800" dist="38100" dir="18900000" algn="bl" rotWithShape="0">
              <a:prstClr val="black">
                <a:alpha val="40000"/>
              </a:prstClr>
            </a:outerShdw>
          </a:effectLst>
        </p:spPr>
      </p:pic>
      <p:pic>
        <p:nvPicPr>
          <p:cNvPr id="1037" name="Picture 13"/>
          <p:cNvPicPr>
            <a:picLocks noChangeAspect="1" noChangeArrowheads="1"/>
          </p:cNvPicPr>
          <p:nvPr/>
        </p:nvPicPr>
        <p:blipFill>
          <a:blip r:embed="rId7" cstate="print"/>
          <a:srcRect/>
          <a:stretch>
            <a:fillRect/>
          </a:stretch>
        </p:blipFill>
        <p:spPr bwMode="auto">
          <a:xfrm>
            <a:off x="3911987" y="972319"/>
            <a:ext cx="271739" cy="215580"/>
          </a:xfrm>
          <a:prstGeom prst="rect">
            <a:avLst/>
          </a:prstGeom>
          <a:noFill/>
          <a:ln w="9525" algn="in">
            <a:noFill/>
            <a:miter lim="800000"/>
            <a:headEnd/>
            <a:tailEnd/>
          </a:ln>
          <a:effectLst>
            <a:outerShdw blurRad="50800" dist="38100" dir="18900000" algn="bl" rotWithShape="0">
              <a:prstClr val="black">
                <a:alpha val="40000"/>
              </a:prstClr>
            </a:outerShdw>
          </a:effectLst>
        </p:spPr>
      </p:pic>
      <p:sp>
        <p:nvSpPr>
          <p:cNvPr id="20" name="テキスト ボックス 19"/>
          <p:cNvSpPr txBox="1"/>
          <p:nvPr/>
        </p:nvSpPr>
        <p:spPr>
          <a:xfrm>
            <a:off x="493589" y="1225298"/>
            <a:ext cx="2671030" cy="159462"/>
          </a:xfrm>
          <a:prstGeom prst="rect">
            <a:avLst/>
          </a:prstGeom>
          <a:noFill/>
        </p:spPr>
        <p:txBody>
          <a:bodyPr wrap="square" lIns="72000" tIns="36000" rIns="72000" rtlCol="0">
            <a:spAutoFit/>
          </a:bodyPr>
          <a:lstStyle/>
          <a:p>
            <a:r>
              <a:rPr lang="ja-JP" altLang="en-US" sz="5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500" dirty="0" err="1" smtClean="0">
                <a:latin typeface="メイリオ" panose="020B0604030504040204" pitchFamily="50" charset="-128"/>
                <a:ea typeface="メイリオ" panose="020B0604030504040204" pitchFamily="50" charset="-128"/>
                <a:cs typeface="メイリオ" panose="020B0604030504040204" pitchFamily="50" charset="-128"/>
              </a:rPr>
              <a:t>い　</a:t>
            </a:r>
            <a:r>
              <a:rPr lang="ja-JP" altLang="en-US" sz="500" dirty="0" smtClean="0">
                <a:latin typeface="メイリオ" panose="020B0604030504040204" pitchFamily="50" charset="-128"/>
                <a:ea typeface="メイリオ" panose="020B0604030504040204" pitchFamily="50" charset="-128"/>
                <a:cs typeface="メイリオ" panose="020B0604030504040204" pitchFamily="50" charset="-128"/>
              </a:rPr>
              <a:t>　し　　　　　こ う  は つ     い　 や く　ひ </a:t>
            </a:r>
            <a:r>
              <a:rPr lang="ja-JP" altLang="en-US" sz="500" dirty="0" err="1" smtClean="0">
                <a:latin typeface="メイリオ" panose="020B0604030504040204" pitchFamily="50" charset="-128"/>
                <a:ea typeface="メイリオ" panose="020B0604030504040204" pitchFamily="50" charset="-128"/>
                <a:cs typeface="メイリオ" panose="020B0604030504040204" pitchFamily="50" charset="-128"/>
              </a:rPr>
              <a:t>ん　　　　</a:t>
            </a:r>
            <a:r>
              <a:rPr lang="ja-JP" altLang="en-US" sz="500" dirty="0" err="1">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500" dirty="0" smtClean="0">
                <a:latin typeface="メイリオ" panose="020B0604030504040204" pitchFamily="50" charset="-128"/>
                <a:ea typeface="メイリオ" panose="020B0604030504040204" pitchFamily="50" charset="-128"/>
                <a:cs typeface="メイリオ" panose="020B0604030504040204" pitchFamily="50" charset="-128"/>
              </a:rPr>
              <a:t> し　  よ う　　　　　　　　　　　　　　　　　　　　　　　　　　　　　　　　　　　　　</a:t>
            </a:r>
            <a:endParaRPr kumimoji="1" lang="ja-JP" altLang="en-US" sz="5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テキスト ボックス 20"/>
          <p:cNvSpPr txBox="1"/>
          <p:nvPr/>
        </p:nvSpPr>
        <p:spPr>
          <a:xfrm>
            <a:off x="486160" y="1532937"/>
            <a:ext cx="2671030" cy="159462"/>
          </a:xfrm>
          <a:prstGeom prst="rect">
            <a:avLst/>
          </a:prstGeom>
          <a:noFill/>
        </p:spPr>
        <p:txBody>
          <a:bodyPr wrap="square" lIns="72000" tIns="36000" rIns="72000" rtlCol="0">
            <a:spAutoFit/>
          </a:bodyPr>
          <a:lstStyle/>
          <a:p>
            <a:r>
              <a:rPr lang="ja-JP" altLang="en-US" sz="500" dirty="0" smtClean="0">
                <a:latin typeface="メイリオ" panose="020B0604030504040204" pitchFamily="50" charset="-128"/>
                <a:ea typeface="メイリオ" panose="020B0604030504040204" pitchFamily="50" charset="-128"/>
                <a:cs typeface="メイリオ" panose="020B0604030504040204" pitchFamily="50" charset="-128"/>
              </a:rPr>
              <a:t>み と　　　　　　　　　　　　　　 ば　 あ い　　　　　　　　　　　　　　　　　　　　　　　　　　　　　　　　　　</a:t>
            </a:r>
            <a:endParaRPr kumimoji="1" lang="ja-JP" altLang="en-US" sz="5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テキスト ボックス 21"/>
          <p:cNvSpPr txBox="1"/>
          <p:nvPr/>
        </p:nvSpPr>
        <p:spPr>
          <a:xfrm>
            <a:off x="486160" y="1820969"/>
            <a:ext cx="2556284" cy="159462"/>
          </a:xfrm>
          <a:prstGeom prst="rect">
            <a:avLst/>
          </a:prstGeom>
          <a:noFill/>
        </p:spPr>
        <p:txBody>
          <a:bodyPr wrap="square" lIns="72000" tIns="36000" rIns="72000" rtlCol="0">
            <a:spAutoFit/>
          </a:bodyPr>
          <a:lstStyle/>
          <a:p>
            <a:r>
              <a:rPr lang="ja-JP" altLang="en-US" sz="500" dirty="0" smtClean="0">
                <a:latin typeface="メイリオ" panose="020B0604030504040204" pitchFamily="50" charset="-128"/>
                <a:ea typeface="メイリオ" panose="020B0604030504040204" pitchFamily="50" charset="-128"/>
                <a:cs typeface="メイリオ" panose="020B0604030504040204" pitchFamily="50" charset="-128"/>
              </a:rPr>
              <a:t>げ ん</a:t>
            </a:r>
            <a:r>
              <a:rPr lang="ja-JP" altLang="en-US" sz="5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500" dirty="0" smtClean="0">
                <a:latin typeface="メイリオ" panose="020B0604030504040204" pitchFamily="50" charset="-128"/>
                <a:ea typeface="メイリオ" panose="020B0604030504040204" pitchFamily="50" charset="-128"/>
                <a:cs typeface="メイリオ" panose="020B0604030504040204" pitchFamily="50" charset="-128"/>
              </a:rPr>
              <a:t> そ く　　　　　　　　　　　　　  こ う  は つ　  い     や く  ひ ん　　　　　　　　　　　　　　　　　　　　　　　　　　　　　　　　　　</a:t>
            </a:r>
            <a:endParaRPr kumimoji="1" lang="ja-JP" altLang="en-US" sz="5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テキスト ボックス 22"/>
          <p:cNvSpPr txBox="1"/>
          <p:nvPr/>
        </p:nvSpPr>
        <p:spPr>
          <a:xfrm>
            <a:off x="492634" y="2141150"/>
            <a:ext cx="1224136" cy="159462"/>
          </a:xfrm>
          <a:prstGeom prst="rect">
            <a:avLst/>
          </a:prstGeom>
          <a:noFill/>
        </p:spPr>
        <p:txBody>
          <a:bodyPr wrap="square" lIns="72000" tIns="36000" rIns="72000" rtlCol="0">
            <a:spAutoFit/>
          </a:bodyPr>
          <a:lstStyle/>
          <a:p>
            <a:r>
              <a:rPr lang="ja-JP" altLang="en-US" sz="500" dirty="0" smtClean="0">
                <a:latin typeface="メイリオ" panose="020B0604030504040204" pitchFamily="50" charset="-128"/>
                <a:ea typeface="メイリオ" panose="020B0604030504040204" pitchFamily="50" charset="-128"/>
                <a:cs typeface="メイリオ" panose="020B0604030504040204" pitchFamily="50" charset="-128"/>
              </a:rPr>
              <a:t> し　 よ う　　　　　　　　　　　　　 　　　　　　　　　　　　　　　　　　　　　　　　　　　　　</a:t>
            </a:r>
            <a:endParaRPr kumimoji="1" lang="ja-JP" altLang="en-US" sz="5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テキスト ボックス 23"/>
          <p:cNvSpPr txBox="1"/>
          <p:nvPr/>
        </p:nvSpPr>
        <p:spPr>
          <a:xfrm>
            <a:off x="4029855" y="1172897"/>
            <a:ext cx="2671030" cy="159462"/>
          </a:xfrm>
          <a:prstGeom prst="rect">
            <a:avLst/>
          </a:prstGeom>
          <a:noFill/>
        </p:spPr>
        <p:txBody>
          <a:bodyPr wrap="square" lIns="72000" tIns="36000" rIns="72000" rtlCol="0">
            <a:spAutoFit/>
          </a:bodyPr>
          <a:lstStyle/>
          <a:p>
            <a:r>
              <a:rPr lang="ja-JP" altLang="en-US" sz="500" dirty="0" smtClean="0">
                <a:latin typeface="メイリオ" panose="020B0604030504040204" pitchFamily="50" charset="-128"/>
                <a:ea typeface="メイリオ" panose="020B0604030504040204" pitchFamily="50" charset="-128"/>
                <a:cs typeface="メイリオ" panose="020B0604030504040204" pitchFamily="50" charset="-128"/>
              </a:rPr>
              <a:t>やっ  きょく　　　　　     こ う  は つ   </a:t>
            </a:r>
            <a:r>
              <a:rPr lang="ja-JP" altLang="en-US" sz="5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500" dirty="0" smtClean="0">
                <a:latin typeface="メイリオ" panose="020B0604030504040204" pitchFamily="50" charset="-128"/>
                <a:ea typeface="メイリオ" panose="020B0604030504040204" pitchFamily="50" charset="-128"/>
                <a:cs typeface="メイリオ" panose="020B0604030504040204" pitchFamily="50" charset="-128"/>
              </a:rPr>
              <a:t> い　 や  く</a:t>
            </a:r>
            <a:r>
              <a:rPr lang="ja-JP" altLang="en-US" sz="5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500" dirty="0" smtClean="0">
                <a:latin typeface="メイリオ" panose="020B0604030504040204" pitchFamily="50" charset="-128"/>
                <a:ea typeface="メイリオ" panose="020B0604030504040204" pitchFamily="50" charset="-128"/>
                <a:cs typeface="メイリオ" panose="020B0604030504040204" pitchFamily="50" charset="-128"/>
              </a:rPr>
              <a:t> ひ </a:t>
            </a:r>
            <a:r>
              <a:rPr lang="ja-JP" altLang="en-US" sz="500" dirty="0" err="1" smtClean="0">
                <a:latin typeface="メイリオ" panose="020B0604030504040204" pitchFamily="50" charset="-128"/>
                <a:ea typeface="メイリオ" panose="020B0604030504040204" pitchFamily="50" charset="-128"/>
                <a:cs typeface="メイリオ" panose="020B0604030504040204" pitchFamily="50" charset="-128"/>
              </a:rPr>
              <a:t>ん　　　　</a:t>
            </a:r>
            <a:r>
              <a:rPr lang="ja-JP" altLang="en-US" sz="500" dirty="0" smtClean="0">
                <a:latin typeface="メイリオ" panose="020B0604030504040204" pitchFamily="50" charset="-128"/>
                <a:ea typeface="メイリオ" panose="020B0604030504040204" pitchFamily="50" charset="-128"/>
                <a:cs typeface="メイリオ" panose="020B0604030504040204" pitchFamily="50" charset="-128"/>
              </a:rPr>
              <a:t>　し　よ  う　　　　　　　　　　　　　　　　　　　　　　　　　　　　　　　　　　　　　</a:t>
            </a:r>
            <a:endParaRPr kumimoji="1" lang="ja-JP" altLang="en-US" sz="5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テキスト ボックス 24"/>
          <p:cNvSpPr txBox="1"/>
          <p:nvPr/>
        </p:nvSpPr>
        <p:spPr>
          <a:xfrm>
            <a:off x="4015221" y="1476375"/>
            <a:ext cx="2671030" cy="159462"/>
          </a:xfrm>
          <a:prstGeom prst="rect">
            <a:avLst/>
          </a:prstGeom>
          <a:noFill/>
        </p:spPr>
        <p:txBody>
          <a:bodyPr wrap="square" lIns="72000" tIns="36000" rIns="72000" rtlCol="0">
            <a:spAutoFit/>
          </a:bodyPr>
          <a:lstStyle/>
          <a:p>
            <a:r>
              <a:rPr lang="ja-JP" altLang="en-US" sz="500" dirty="0" smtClean="0">
                <a:latin typeface="メイリオ" panose="020B0604030504040204" pitchFamily="50" charset="-128"/>
                <a:ea typeface="メイリオ" panose="020B0604030504040204" pitchFamily="50" charset="-128"/>
                <a:cs typeface="メイリオ" panose="020B0604030504040204" pitchFamily="50" charset="-128"/>
              </a:rPr>
              <a:t>ど う　い　　　　　　　　　　　　　　　　　　　　　　　　　　　　 ば　あ  い　　　　　　　　　　　　　　　　　　　　　　　　　　　　　　　　　　　　　</a:t>
            </a:r>
            <a:endParaRPr kumimoji="1" lang="ja-JP" altLang="en-US" sz="5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テキスト ボックス 25"/>
          <p:cNvSpPr txBox="1"/>
          <p:nvPr/>
        </p:nvSpPr>
        <p:spPr>
          <a:xfrm>
            <a:off x="4015829" y="1781611"/>
            <a:ext cx="2671030" cy="159462"/>
          </a:xfrm>
          <a:prstGeom prst="rect">
            <a:avLst/>
          </a:prstGeom>
          <a:noFill/>
        </p:spPr>
        <p:txBody>
          <a:bodyPr wrap="square" lIns="72000" tIns="36000" rIns="72000" rtlCol="0">
            <a:spAutoFit/>
          </a:bodyPr>
          <a:lstStyle/>
          <a:p>
            <a:r>
              <a:rPr lang="ja-JP" altLang="en-US" sz="5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500" dirty="0" smtClean="0">
                <a:latin typeface="メイリオ" panose="020B0604030504040204" pitchFamily="50" charset="-128"/>
                <a:ea typeface="メイリオ" panose="020B0604030504040204" pitchFamily="50" charset="-128"/>
                <a:cs typeface="メイリオ" panose="020B0604030504040204" pitchFamily="50" charset="-128"/>
              </a:rPr>
              <a:t>　　　　　　り    ゆ う　　　　　　　</a:t>
            </a:r>
            <a:r>
              <a:rPr lang="ja-JP" altLang="en-US" sz="500" dirty="0" err="1" smtClean="0">
                <a:latin typeface="メイリオ" panose="020B0604030504040204" pitchFamily="50" charset="-128"/>
                <a:ea typeface="メイリオ" panose="020B0604030504040204" pitchFamily="50" charset="-128"/>
                <a:cs typeface="メイリオ" panose="020B0604030504040204" pitchFamily="50" charset="-128"/>
              </a:rPr>
              <a:t>うか</a:t>
            </a:r>
            <a:r>
              <a:rPr lang="ja-JP" altLang="en-US" sz="500" dirty="0" smtClean="0">
                <a:latin typeface="メイリオ" panose="020B0604030504040204" pitchFamily="50" charset="-128"/>
                <a:ea typeface="メイリオ" panose="020B0604030504040204" pitchFamily="50" charset="-128"/>
                <a:cs typeface="メイリオ" panose="020B0604030504040204" pitchFamily="50" charset="-128"/>
              </a:rPr>
              <a:t>が　　　　　　　　　　  　　　　　　　　　　　　　　　　　　　　　　　　　　　　　　　　　　　</a:t>
            </a:r>
            <a:endParaRPr kumimoji="1" lang="ja-JP" altLang="en-US" sz="5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8" name="テキスト ボックス 27"/>
          <p:cNvSpPr txBox="1"/>
          <p:nvPr/>
        </p:nvSpPr>
        <p:spPr>
          <a:xfrm>
            <a:off x="7506940" y="1172897"/>
            <a:ext cx="2671030" cy="159462"/>
          </a:xfrm>
          <a:prstGeom prst="rect">
            <a:avLst/>
          </a:prstGeom>
          <a:noFill/>
        </p:spPr>
        <p:txBody>
          <a:bodyPr wrap="square" lIns="72000" tIns="36000" rIns="72000" rtlCol="0">
            <a:spAutoFit/>
          </a:bodyPr>
          <a:lstStyle/>
          <a:p>
            <a:r>
              <a:rPr lang="ja-JP" altLang="en-US" sz="500" dirty="0" smtClean="0">
                <a:latin typeface="メイリオ" panose="020B0604030504040204" pitchFamily="50" charset="-128"/>
                <a:ea typeface="メイリオ" panose="020B0604030504040204" pitchFamily="50" charset="-128"/>
                <a:cs typeface="メイリオ" panose="020B0604030504040204" pitchFamily="50" charset="-128"/>
              </a:rPr>
              <a:t>ふ  </a:t>
            </a:r>
            <a:r>
              <a:rPr lang="ja-JP" altLang="en-US" sz="500" dirty="0" err="1" smtClean="0">
                <a:latin typeface="メイリオ" panose="020B0604030504040204" pitchFamily="50" charset="-128"/>
                <a:ea typeface="メイリオ" panose="020B0604030504040204" pitchFamily="50" charset="-128"/>
                <a:cs typeface="メイリオ" panose="020B0604030504040204" pitchFamily="50" charset="-128"/>
              </a:rPr>
              <a:t>く　</a:t>
            </a:r>
            <a:r>
              <a:rPr lang="ja-JP" altLang="en-US" sz="500" dirty="0" smtClean="0">
                <a:latin typeface="メイリオ" panose="020B0604030504040204" pitchFamily="50" charset="-128"/>
                <a:ea typeface="メイリオ" panose="020B0604030504040204" pitchFamily="50" charset="-128"/>
                <a:cs typeface="メイリオ" panose="020B0604030504040204" pitchFamily="50" charset="-128"/>
              </a:rPr>
              <a:t> し      じ       む     しょ　                  こ  う  は つ   い    や  く  ひ  ん　　　　　　　　　　　　　　　　　　　　　　　　　　　　　　　　　　　　　</a:t>
            </a:r>
            <a:endParaRPr kumimoji="1" lang="ja-JP" altLang="en-US" sz="5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9" name="テキスト ボックス 28"/>
          <p:cNvSpPr txBox="1"/>
          <p:nvPr/>
        </p:nvSpPr>
        <p:spPr>
          <a:xfrm>
            <a:off x="7536210" y="1476375"/>
            <a:ext cx="726814" cy="159462"/>
          </a:xfrm>
          <a:prstGeom prst="rect">
            <a:avLst/>
          </a:prstGeom>
          <a:noFill/>
        </p:spPr>
        <p:txBody>
          <a:bodyPr wrap="square" lIns="72000" tIns="36000" rIns="72000" rtlCol="0">
            <a:spAutoFit/>
          </a:bodyPr>
          <a:lstStyle/>
          <a:p>
            <a:r>
              <a:rPr lang="ja-JP" altLang="en-US" sz="500" dirty="0" smtClean="0">
                <a:latin typeface="メイリオ" panose="020B0604030504040204" pitchFamily="50" charset="-128"/>
                <a:ea typeface="メイリオ" panose="020B0604030504040204" pitchFamily="50" charset="-128"/>
                <a:cs typeface="メイリオ" panose="020B0604030504040204" pitchFamily="50" charset="-128"/>
              </a:rPr>
              <a:t> し　  よ う　　　　　　　　　　　　　　　　　　　　　　　　　　　　　　　　　　</a:t>
            </a:r>
            <a:endParaRPr kumimoji="1" lang="ja-JP" altLang="en-US" sz="5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0" name="テキスト ボックス 29"/>
          <p:cNvSpPr txBox="1"/>
          <p:nvPr/>
        </p:nvSpPr>
        <p:spPr>
          <a:xfrm>
            <a:off x="7506940" y="1775876"/>
            <a:ext cx="2671030" cy="159462"/>
          </a:xfrm>
          <a:prstGeom prst="rect">
            <a:avLst/>
          </a:prstGeom>
          <a:noFill/>
        </p:spPr>
        <p:txBody>
          <a:bodyPr wrap="square" lIns="72000" tIns="36000" rIns="72000" rtlCol="0">
            <a:spAutoFit/>
          </a:bodyPr>
          <a:lstStyle/>
          <a:p>
            <a:r>
              <a:rPr lang="ja-JP" altLang="en-US" sz="500" dirty="0" smtClean="0">
                <a:latin typeface="メイリオ" panose="020B0604030504040204" pitchFamily="50" charset="-128"/>
                <a:ea typeface="メイリオ" panose="020B0604030504040204" pitchFamily="50" charset="-128"/>
                <a:cs typeface="メイリオ" panose="020B0604030504040204" pitchFamily="50" charset="-128"/>
              </a:rPr>
              <a:t>く  わ　　　　　　　　　　は  な</a:t>
            </a:r>
            <a:endParaRPr kumimoji="1" lang="ja-JP" altLang="en-US" sz="5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7430017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D4BA6E4072147443AA2C1B34B3717A1B" ma:contentTypeVersion="11" ma:contentTypeDescription="" ma:contentTypeScope="" ma:versionID="762a6e4a9a4153f9796459f9c794b8d7">
  <xsd:schema xmlns:xsd="http://www.w3.org/2001/XMLSchema" xmlns:p="http://schemas.microsoft.com/office/2006/metadata/properties" xmlns:ns2="8B97BE19-CDDD-400E-817A-CFDD13F7EC12" xmlns:ns3="0ef2a5cc-7d16-4df6-bf14-9981dc03bc23" targetNamespace="http://schemas.microsoft.com/office/2006/metadata/properties" ma:root="true" ma:fieldsID="07fb1622a88bacec97282dff94a6d9c4" ns2:_="" ns3:_="">
    <xsd:import namespace="8B97BE19-CDDD-400E-817A-CFDD13F7EC12"/>
    <xsd:import namespace="0ef2a5cc-7d16-4df6-bf14-9981dc03bc23"/>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element ref="ns3:DaibunruiID" minOccurs="0"/>
                <xsd:element ref="ns3:ChuubunruiID" minOccurs="0"/>
                <xsd:element ref="ns3:SyoubunruiID" minOccurs="0"/>
                <xsd:element ref="ns3:GyouseibunsyoID" minOccurs="0"/>
                <xsd:element ref="ns3:Renkei" minOccurs="0"/>
                <xsd:element ref="ns3:Flag01" minOccurs="0"/>
                <xsd:element ref="ns3:Yobi01" minOccurs="0"/>
                <xsd:element ref="ns3:Yobi02" minOccurs="0"/>
                <xsd:element ref="ns3:Yobi03"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dms="http://schemas.microsoft.com/office/2006/documentManagement/types" targetNamespace="0ef2a5cc-7d16-4df6-bf14-9981dc03bc23" elementFormDefault="qualified">
    <xsd:import namespace="http://schemas.microsoft.com/office/2006/documentManagement/types"/>
    <xsd:element name="DaibunruiID" ma:index="19" nillable="true" ma:displayName="大分類ID" ma:description="" ma:hidden="true" ma:internalName="DaibunruiID" ma:readOnly="true">
      <xsd:simpleType>
        <xsd:restriction base="dms:Text"/>
      </xsd:simpleType>
    </xsd:element>
    <xsd:element name="ChuubunruiID" ma:index="20" nillable="true" ma:displayName="中分類ID" ma:description="" ma:hidden="true" ma:internalName="ChuubunruiID" ma:readOnly="true">
      <xsd:simpleType>
        <xsd:restriction base="dms:Text"/>
      </xsd:simpleType>
    </xsd:element>
    <xsd:element name="SyoubunruiID" ma:index="21" nillable="true" ma:displayName="小分類ID" ma:description="" ma:hidden="true" ma:internalName="SyoubunruiID" ma:readOnly="true">
      <xsd:simpleType>
        <xsd:restriction base="dms:Text"/>
      </xsd:simpleType>
    </xsd:element>
    <xsd:element name="GyouseibunsyoID" ma:index="22" nillable="true" ma:displayName="行政文書ファイル名ID" ma:description="" ma:hidden="true" ma:internalName="GyouseibunsyoID" ma:readOnly="true">
      <xsd:simpleType>
        <xsd:restriction base="dms:Text"/>
      </xsd:simpleType>
    </xsd:element>
    <xsd:element name="Renkei" ma:index="23" nillable="true" ma:displayName="行政文書連携フラグ" ma:description="" ma:hidden="true" ma:internalName="Renkei" ma:readOnly="true">
      <xsd:simpleType>
        <xsd:restriction base="dms:Text"/>
      </xsd:simpleType>
    </xsd:element>
    <xsd:element name="Flag01" ma:index="24" nillable="true" ma:displayName="予備フラグ" ma:description="" ma:hidden="true" ma:internalName="Flag01" ma:readOnly="true">
      <xsd:simpleType>
        <xsd:restriction base="dms:Text"/>
      </xsd:simpleType>
    </xsd:element>
    <xsd:element name="Yobi01" ma:index="25" nillable="true" ma:displayName="予備列01" ma:description="" ma:hidden="true" ma:internalName="Yobi01" ma:readOnly="true">
      <xsd:simpleType>
        <xsd:restriction base="dms:Text"/>
      </xsd:simpleType>
    </xsd:element>
    <xsd:element name="Yobi02" ma:index="26" nillable="true" ma:displayName="予備列02" ma:description="" ma:hidden="true" ma:internalName="Yobi02" ma:readOnly="true">
      <xsd:simpleType>
        <xsd:restriction base="dms:Text"/>
      </xsd:simpleType>
    </xsd:element>
    <xsd:element name="Yobi03" ma:index="27" nillable="true" ma:displayName="予備列03" ma:description="" ma:hidden="true" ma:internalName="Yobi03"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3560F3AA-315E-4AF8-840D-DDE69B721F7A}">
  <ds:schemaRefs>
    <ds:schemaRef ds:uri="http://schemas.microsoft.com/sharepoint/v3/contenttype/forms"/>
  </ds:schemaRefs>
</ds:datastoreItem>
</file>

<file path=customXml/itemProps2.xml><?xml version="1.0" encoding="utf-8"?>
<ds:datastoreItem xmlns:ds="http://schemas.openxmlformats.org/officeDocument/2006/customXml" ds:itemID="{910B312A-1389-4FCC-A5D3-A0BB54B75393}">
  <ds:schemaRefs>
    <ds:schemaRef ds:uri="http://schemas.openxmlformats.org/package/2006/metadata/core-properties"/>
    <ds:schemaRef ds:uri="http://schemas.microsoft.com/office/2006/documentManagement/types"/>
    <ds:schemaRef ds:uri="0ef2a5cc-7d16-4df6-bf14-9981dc03bc23"/>
    <ds:schemaRef ds:uri="8B97BE19-CDDD-400E-817A-CFDD13F7EC12"/>
    <ds:schemaRef ds:uri="http://purl.org/dc/dcmitype/"/>
    <ds:schemaRef ds:uri="http://www.w3.org/XML/1998/namespace"/>
    <ds:schemaRef ds:uri="http://schemas.microsoft.com/office/2006/metadata/properties"/>
    <ds:schemaRef ds:uri="http://purl.org/dc/terms/"/>
    <ds:schemaRef ds:uri="http://purl.org/dc/elements/1.1/"/>
  </ds:schemaRefs>
</ds:datastoreItem>
</file>

<file path=customXml/itemProps3.xml><?xml version="1.0" encoding="utf-8"?>
<ds:datastoreItem xmlns:ds="http://schemas.openxmlformats.org/officeDocument/2006/customXml" ds:itemID="{54DA1E4E-0D72-4D43-A5B1-127E25F7FA1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7BE19-CDDD-400E-817A-CFDD13F7EC12"/>
    <ds:schemaRef ds:uri="0ef2a5cc-7d16-4df6-bf14-9981dc03bc2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vt="http://schemas.openxmlformats.org/officeDocument/2006/docPropsVTypes" xmlns="http://schemas.openxmlformats.org/officeDocument/2006/extended-properties">
  <TotalTime>2569</TotalTime>
  <Words>616</Words>
  <PresentationFormat>ユーザー設定</PresentationFormat>
  <Paragraphs>156</Paragraphs>
  <Slides>2</Slides>
  <Notes>1</Notes>
  <HiddenSlides>0</HiddenSlides>
  <MMClips>0</MMClips>
  <ScaleCrop>false</ScaleCrop>
  <HeadingPairs>
    <vt:vector baseType="variant" size="4">
      <vt:variant>
        <vt:lpstr>テーマ</vt:lpstr>
      </vt:variant>
      <vt:variant>
        <vt:i4>1</vt:i4>
      </vt:variant>
      <vt:variant>
        <vt:lpstr>スライド タイトル</vt:lpstr>
      </vt:variant>
      <vt:variant>
        <vt:i4>2</vt:i4>
      </vt:variant>
    </vt:vector>
  </HeadingPairs>
  <TitlesOfParts>
    <vt:vector baseType="lpstr" size="3">
      <vt:lpstr>Office テーマ</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mitype="http://purl.org/dc/dcmitype/" xmlns:dcterms="http://purl.org/dc/terms/" xmlns:xsi="http://www.w3.org/2001/XMLSchema-instance">
  <cp:lastPrinted>2015-06-16T02:48:48Z</cp:lastPrinted>
  <dcterms:created xsi:type="dcterms:W3CDTF">2012-04-16T00:21:17Z</dcterms:created>
  <dcterms:modified xsi:type="dcterms:W3CDTF">2015-06-16T02:48:59Z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0x0101002DA299AC048A4B8EA9C1D19079C1A32200D4BA6E4072147443AA2C1B34B3717A1B</vt:lpwstr>
  </property>
</Properties>
</file>